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28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7.jpg" ContentType="image/jpg"/>
  <Override PartName="/ppt/media/image58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7.jpg" ContentType="image/jpg"/>
  <Override PartName="/ppt/media/image69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90.jpg" ContentType="image/jpg"/>
  <Override PartName="/ppt/media/image97.jpg" ContentType="image/jpg"/>
  <Override PartName="/ppt/media/image98.jpg" ContentType="image/jpg"/>
  <Override PartName="/ppt/media/image99.jpg" ContentType="image/jpg"/>
  <Override PartName="/ppt/media/image102.jpg" ContentType="image/jpg"/>
  <Override PartName="/ppt/media/image103.jpg" ContentType="image/jpg"/>
  <Override PartName="/ppt/media/image104.jpg" ContentType="image/jpg"/>
  <Override PartName="/ppt/media/image108.jpg" ContentType="image/jpg"/>
  <Override PartName="/ppt/media/image111.jpg" ContentType="image/jpg"/>
  <Override PartName="/ppt/media/image112.jpg" ContentType="image/jpg"/>
  <Override PartName="/ppt/media/image113.jpg" ContentType="image/jpg"/>
  <Override PartName="/ppt/media/image114.jpg" ContentType="image/jpg"/>
  <Override PartName="/ppt/media/image115.jpg" ContentType="image/jpg"/>
  <Override PartName="/ppt/media/image116.jpg" ContentType="image/jpg"/>
  <Override PartName="/ppt/media/image118.jpg" ContentType="image/jpg"/>
  <Override PartName="/ppt/media/image119.jpg" ContentType="image/jpg"/>
  <Override PartName="/ppt/media/image122.jpg" ContentType="image/jpg"/>
  <Override PartName="/ppt/media/image123.jpg" ContentType="image/jpg"/>
  <Override PartName="/ppt/media/image125.jpg" ContentType="image/jpg"/>
  <Override PartName="/ppt/media/image126.jpg" ContentType="image/jpg"/>
  <Override PartName="/ppt/media/image127.jpg" ContentType="image/jpg"/>
  <Override PartName="/ppt/media/image128.jpg" ContentType="image/jpg"/>
  <Override PartName="/ppt/media/image129.jpg" ContentType="image/jpg"/>
  <Override PartName="/ppt/media/image130.jpg" ContentType="image/jpg"/>
  <Override PartName="/ppt/media/image131.jpg" ContentType="image/jpg"/>
  <Override PartName="/ppt/media/image132.jpg" ContentType="image/jpg"/>
  <Override PartName="/ppt/media/image133.jpg" ContentType="image/jpg"/>
  <Override PartName="/ppt/media/image134.jpg" ContentType="image/jpg"/>
  <Override PartName="/ppt/media/image136.jpg" ContentType="image/jpg"/>
  <Override PartName="/ppt/media/image138.jpg" ContentType="image/jpg"/>
  <Override PartName="/ppt/media/image141.jpg" ContentType="image/jpg"/>
  <Override PartName="/ppt/media/image144.jpg" ContentType="image/jpg"/>
  <Override PartName="/ppt/media/image146.jpg" ContentType="image/jpg"/>
  <Override PartName="/ppt/media/image147.jpg" ContentType="image/jpg"/>
  <Override PartName="/ppt/media/image152.jpg" ContentType="image/jpg"/>
  <Override PartName="/ppt/media/image154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6" r:id="rId2"/>
    <p:sldMasterId id="2147483695" r:id="rId3"/>
  </p:sldMasterIdLst>
  <p:notesMasterIdLst>
    <p:notesMasterId r:id="rId17"/>
  </p:notesMasterIdLst>
  <p:sldIdLst>
    <p:sldId id="398" r:id="rId4"/>
    <p:sldId id="400" r:id="rId5"/>
    <p:sldId id="420" r:id="rId6"/>
    <p:sldId id="418" r:id="rId7"/>
    <p:sldId id="410" r:id="rId8"/>
    <p:sldId id="266" r:id="rId9"/>
    <p:sldId id="419" r:id="rId10"/>
    <p:sldId id="415" r:id="rId11"/>
    <p:sldId id="414" r:id="rId12"/>
    <p:sldId id="411" r:id="rId13"/>
    <p:sldId id="416" r:id="rId14"/>
    <p:sldId id="409" r:id="rId15"/>
    <p:sldId id="327" r:id="rId16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58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2322786-3FCA-460A-A957-F92246EC58C9}">
  <a:tblStyle styleId="{62322786-3FCA-460A-A957-F92246EC58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1E7"/>
          </a:solidFill>
        </a:fill>
      </a:tcStyle>
    </a:wholeTbl>
    <a:band1H>
      <a:tcTxStyle b="off" i="off"/>
      <a:tcStyle>
        <a:tcBdr/>
        <a:fill>
          <a:solidFill>
            <a:srgbClr val="F9E3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E3CB"/>
          </a:solidFill>
        </a:fill>
      </a:tcStyle>
    </a:band1V>
    <a:band2V>
      <a:tcTxStyle b="off" i="off"/>
      <a:tcStyle>
        <a:tcBdr/>
        <a:fill>
          <a:solidFill>
            <a:srgbClr val="F9E3CB"/>
          </a:solidFill>
        </a:fill>
      </a:tcStyle>
    </a:band2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E1FD303-3D19-4BA5-B7BF-F9CA2B9E33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8C66F6-63C6-477C-A7DF-514FD4F04E2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 autoAdjust="0"/>
    <p:restoredTop sz="95628" autoAdjust="0"/>
  </p:normalViewPr>
  <p:slideViewPr>
    <p:cSldViewPr snapToGrid="0">
      <p:cViewPr varScale="1">
        <p:scale>
          <a:sx n="140" d="100"/>
          <a:sy n="140" d="100"/>
        </p:scale>
        <p:origin x="-1086" y="-90"/>
      </p:cViewPr>
      <p:guideLst>
        <p:guide orient="horz" pos="2160"/>
        <p:guide orient="horz" pos="4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1" d="100"/>
          <a:sy n="151" d="100"/>
        </p:scale>
        <p:origin x="139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ur Gubeydulin" userId="8a68f362b1be497c" providerId="LiveId" clId="{CA04C4A2-1F1C-4361-8DBD-47BFC7A306E9}"/>
    <pc:docChg chg="undo custSel addSld delSld modSld sldOrd">
      <pc:chgData name="Timur Gubeydulin" userId="8a68f362b1be497c" providerId="LiveId" clId="{CA04C4A2-1F1C-4361-8DBD-47BFC7A306E9}" dt="2025-03-31T12:55:22.440" v="3764" actId="20577"/>
      <pc:docMkLst>
        <pc:docMk/>
      </pc:docMkLst>
      <pc:sldChg chg="del">
        <pc:chgData name="Timur Gubeydulin" userId="8a68f362b1be497c" providerId="LiveId" clId="{CA04C4A2-1F1C-4361-8DBD-47BFC7A306E9}" dt="2025-03-31T11:34:46.882" v="2950" actId="47"/>
        <pc:sldMkLst>
          <pc:docMk/>
          <pc:sldMk cId="0" sldId="260"/>
        </pc:sldMkLst>
      </pc:sldChg>
      <pc:sldChg chg="add ord">
        <pc:chgData name="Timur Gubeydulin" userId="8a68f362b1be497c" providerId="LiveId" clId="{CA04C4A2-1F1C-4361-8DBD-47BFC7A306E9}" dt="2025-03-31T12:01:17.454" v="3605"/>
        <pc:sldMkLst>
          <pc:docMk/>
          <pc:sldMk cId="3863182865" sldId="266"/>
        </pc:sldMkLst>
      </pc:sldChg>
      <pc:sldChg chg="delSp modSp del mod ord">
        <pc:chgData name="Timur Gubeydulin" userId="8a68f362b1be497c" providerId="LiveId" clId="{CA04C4A2-1F1C-4361-8DBD-47BFC7A306E9}" dt="2025-03-31T12:48:59.663" v="3618" actId="2696"/>
        <pc:sldMkLst>
          <pc:docMk/>
          <pc:sldMk cId="0" sldId="343"/>
        </pc:sldMkLst>
        <pc:spChg chg="mod">
          <ac:chgData name="Timur Gubeydulin" userId="8a68f362b1be497c" providerId="LiveId" clId="{CA04C4A2-1F1C-4361-8DBD-47BFC7A306E9}" dt="2025-03-30T20:47:54.311" v="981" actId="6549"/>
          <ac:spMkLst>
            <pc:docMk/>
            <pc:sldMk cId="0" sldId="343"/>
            <ac:spMk id="22" creationId="{9779FFD3-BC99-4E83-A56A-3013AF897E55}"/>
          </ac:spMkLst>
        </pc:spChg>
        <pc:picChg chg="del">
          <ac:chgData name="Timur Gubeydulin" userId="8a68f362b1be497c" providerId="LiveId" clId="{CA04C4A2-1F1C-4361-8DBD-47BFC7A306E9}" dt="2025-03-31T11:34:06.658" v="2946" actId="478"/>
          <ac:picMkLst>
            <pc:docMk/>
            <pc:sldMk cId="0" sldId="343"/>
            <ac:picMk id="2" creationId="{3D542913-5154-4367-9B71-D8ADCEDF70EF}"/>
          </ac:picMkLst>
        </pc:picChg>
      </pc:sldChg>
      <pc:sldChg chg="modSp mod">
        <pc:chgData name="Timur Gubeydulin" userId="8a68f362b1be497c" providerId="LiveId" clId="{CA04C4A2-1F1C-4361-8DBD-47BFC7A306E9}" dt="2025-03-30T21:03:18.370" v="1117" actId="6549"/>
        <pc:sldMkLst>
          <pc:docMk/>
          <pc:sldMk cId="0" sldId="398"/>
        </pc:sldMkLst>
        <pc:spChg chg="mod">
          <ac:chgData name="Timur Gubeydulin" userId="8a68f362b1be497c" providerId="LiveId" clId="{CA04C4A2-1F1C-4361-8DBD-47BFC7A306E9}" dt="2025-03-30T20:31:16.586" v="16" actId="6549"/>
          <ac:spMkLst>
            <pc:docMk/>
            <pc:sldMk cId="0" sldId="398"/>
            <ac:spMk id="7" creationId="{18BEDD22-7D5D-47B2-9A8E-06E9012B089C}"/>
          </ac:spMkLst>
        </pc:spChg>
        <pc:spChg chg="mod">
          <ac:chgData name="Timur Gubeydulin" userId="8a68f362b1be497c" providerId="LiveId" clId="{CA04C4A2-1F1C-4361-8DBD-47BFC7A306E9}" dt="2025-03-30T21:03:18.370" v="1117" actId="6549"/>
          <ac:spMkLst>
            <pc:docMk/>
            <pc:sldMk cId="0" sldId="398"/>
            <ac:spMk id="9" creationId="{6316948A-B311-401F-A5F4-5E4AD60B3DDE}"/>
          </ac:spMkLst>
        </pc:spChg>
      </pc:sldChg>
      <pc:sldChg chg="modSp mod">
        <pc:chgData name="Timur Gubeydulin" userId="8a68f362b1be497c" providerId="LiveId" clId="{CA04C4A2-1F1C-4361-8DBD-47BFC7A306E9}" dt="2025-03-31T11:52:29.336" v="3371" actId="1076"/>
        <pc:sldMkLst>
          <pc:docMk/>
          <pc:sldMk cId="4291410721" sldId="400"/>
        </pc:sldMkLst>
        <pc:spChg chg="mod">
          <ac:chgData name="Timur Gubeydulin" userId="8a68f362b1be497c" providerId="LiveId" clId="{CA04C4A2-1F1C-4361-8DBD-47BFC7A306E9}" dt="2025-03-31T11:52:29.336" v="3371" actId="1076"/>
          <ac:spMkLst>
            <pc:docMk/>
            <pc:sldMk cId="4291410721" sldId="400"/>
            <ac:spMk id="6" creationId="{9C3073AB-96E3-4A61-8111-B11FE2ED4DB5}"/>
          </ac:spMkLst>
        </pc:spChg>
        <pc:spChg chg="mod">
          <ac:chgData name="Timur Gubeydulin" userId="8a68f362b1be497c" providerId="LiveId" clId="{CA04C4A2-1F1C-4361-8DBD-47BFC7A306E9}" dt="2025-03-31T11:52:26.914" v="3370" actId="255"/>
          <ac:spMkLst>
            <pc:docMk/>
            <pc:sldMk cId="4291410721" sldId="400"/>
            <ac:spMk id="9" creationId="{E530DC7D-4595-4D3D-BCE7-1EF1F97C3FD1}"/>
          </ac:spMkLst>
        </pc:spChg>
      </pc:sldChg>
      <pc:sldChg chg="modSp mod">
        <pc:chgData name="Timur Gubeydulin" userId="8a68f362b1be497c" providerId="LiveId" clId="{CA04C4A2-1F1C-4361-8DBD-47BFC7A306E9}" dt="2025-03-31T12:55:22.440" v="3764" actId="20577"/>
        <pc:sldMkLst>
          <pc:docMk/>
          <pc:sldMk cId="372189605" sldId="409"/>
        </pc:sldMkLst>
        <pc:spChg chg="mod">
          <ac:chgData name="Timur Gubeydulin" userId="8a68f362b1be497c" providerId="LiveId" clId="{CA04C4A2-1F1C-4361-8DBD-47BFC7A306E9}" dt="2025-03-31T12:52:16.522" v="3696" actId="6549"/>
          <ac:spMkLst>
            <pc:docMk/>
            <pc:sldMk cId="372189605" sldId="409"/>
            <ac:spMk id="7" creationId="{A4A78341-6884-4F67-B048-B3D6C7B2E189}"/>
          </ac:spMkLst>
        </pc:spChg>
        <pc:spChg chg="mod">
          <ac:chgData name="Timur Gubeydulin" userId="8a68f362b1be497c" providerId="LiveId" clId="{CA04C4A2-1F1C-4361-8DBD-47BFC7A306E9}" dt="2025-03-31T12:55:22.440" v="3764" actId="20577"/>
          <ac:spMkLst>
            <pc:docMk/>
            <pc:sldMk cId="372189605" sldId="409"/>
            <ac:spMk id="12" creationId="{406A38E1-8DAF-4FDB-A85B-73728F9FC9CD}"/>
          </ac:spMkLst>
        </pc:spChg>
      </pc:sldChg>
      <pc:sldChg chg="addSp delSp modSp mod ord modClrScheme chgLayout">
        <pc:chgData name="Timur Gubeydulin" userId="8a68f362b1be497c" providerId="LiveId" clId="{CA04C4A2-1F1C-4361-8DBD-47BFC7A306E9}" dt="2025-03-31T11:45:55.627" v="3086" actId="20577"/>
        <pc:sldMkLst>
          <pc:docMk/>
          <pc:sldMk cId="761662199" sldId="410"/>
        </pc:sldMkLst>
        <pc:spChg chg="add del mod">
          <ac:chgData name="Timur Gubeydulin" userId="8a68f362b1be497c" providerId="LiveId" clId="{CA04C4A2-1F1C-4361-8DBD-47BFC7A306E9}" dt="2025-03-31T11:32:36.421" v="2945" actId="478"/>
          <ac:spMkLst>
            <pc:docMk/>
            <pc:sldMk cId="761662199" sldId="410"/>
            <ac:spMk id="2" creationId="{7540441D-EB0C-4EA9-980B-9AA5C49F500A}"/>
          </ac:spMkLst>
        </pc:spChg>
        <pc:spChg chg="add del mod ord">
          <ac:chgData name="Timur Gubeydulin" userId="8a68f362b1be497c" providerId="LiveId" clId="{CA04C4A2-1F1C-4361-8DBD-47BFC7A306E9}" dt="2025-03-30T21:04:22.713" v="1126" actId="700"/>
          <ac:spMkLst>
            <pc:docMk/>
            <pc:sldMk cId="761662199" sldId="410"/>
            <ac:spMk id="2" creationId="{7CAD02C9-4D67-449B-A7F1-3B6B8F6C947A}"/>
          </ac:spMkLst>
        </pc:spChg>
        <pc:spChg chg="add del mod ord">
          <ac:chgData name="Timur Gubeydulin" userId="8a68f362b1be497c" providerId="LiveId" clId="{CA04C4A2-1F1C-4361-8DBD-47BFC7A306E9}" dt="2025-03-30T21:04:22.713" v="1126" actId="700"/>
          <ac:spMkLst>
            <pc:docMk/>
            <pc:sldMk cId="761662199" sldId="410"/>
            <ac:spMk id="3" creationId="{D4052536-8F15-4F01-99D9-AC9A52EF67E1}"/>
          </ac:spMkLst>
        </pc:spChg>
        <pc:spChg chg="add del mod ord">
          <ac:chgData name="Timur Gubeydulin" userId="8a68f362b1be497c" providerId="LiveId" clId="{CA04C4A2-1F1C-4361-8DBD-47BFC7A306E9}" dt="2025-03-30T21:04:55.728" v="1128" actId="700"/>
          <ac:spMkLst>
            <pc:docMk/>
            <pc:sldMk cId="761662199" sldId="410"/>
            <ac:spMk id="4" creationId="{65F6147E-5170-436D-84E0-1DA14CBFA5A3}"/>
          </ac:spMkLst>
        </pc:spChg>
        <pc:spChg chg="add mod">
          <ac:chgData name="Timur Gubeydulin" userId="8a68f362b1be497c" providerId="LiveId" clId="{CA04C4A2-1F1C-4361-8DBD-47BFC7A306E9}" dt="2025-03-31T11:45:55.627" v="3086" actId="20577"/>
          <ac:spMkLst>
            <pc:docMk/>
            <pc:sldMk cId="761662199" sldId="410"/>
            <ac:spMk id="5" creationId="{0F477021-C492-448F-BE25-8F5F5A2883E9}"/>
          </ac:spMkLst>
        </pc:spChg>
        <pc:spChg chg="add del mod ord">
          <ac:chgData name="Timur Gubeydulin" userId="8a68f362b1be497c" providerId="LiveId" clId="{CA04C4A2-1F1C-4361-8DBD-47BFC7A306E9}" dt="2025-03-30T21:04:55.728" v="1128" actId="700"/>
          <ac:spMkLst>
            <pc:docMk/>
            <pc:sldMk cId="761662199" sldId="410"/>
            <ac:spMk id="5" creationId="{AD2D61B0-A13A-4E48-9B9A-809E7420786D}"/>
          </ac:spMkLst>
        </pc:spChg>
        <pc:spChg chg="add del mod ord">
          <ac:chgData name="Timur Gubeydulin" userId="8a68f362b1be497c" providerId="LiveId" clId="{CA04C4A2-1F1C-4361-8DBD-47BFC7A306E9}" dt="2025-03-30T21:04:55.728" v="1128" actId="700"/>
          <ac:spMkLst>
            <pc:docMk/>
            <pc:sldMk cId="761662199" sldId="410"/>
            <ac:spMk id="6" creationId="{F4C7A507-6D13-4C37-8E76-D0F373895F6D}"/>
          </ac:spMkLst>
        </pc:spChg>
        <pc:spChg chg="add mod ord">
          <ac:chgData name="Timur Gubeydulin" userId="8a68f362b1be497c" providerId="LiveId" clId="{CA04C4A2-1F1C-4361-8DBD-47BFC7A306E9}" dt="2025-03-30T21:05:26.355" v="1132" actId="2711"/>
          <ac:spMkLst>
            <pc:docMk/>
            <pc:sldMk cId="761662199" sldId="410"/>
            <ac:spMk id="7" creationId="{A3867593-68BB-495D-B7D4-FE1CA4A8371E}"/>
          </ac:spMkLst>
        </pc:spChg>
        <pc:spChg chg="del">
          <ac:chgData name="Timur Gubeydulin" userId="8a68f362b1be497c" providerId="LiveId" clId="{CA04C4A2-1F1C-4361-8DBD-47BFC7A306E9}" dt="2025-03-30T21:04:48.761" v="1127" actId="478"/>
          <ac:spMkLst>
            <pc:docMk/>
            <pc:sldMk cId="761662199" sldId="410"/>
            <ac:spMk id="19" creationId="{B90A3252-B744-4E3A-820E-0231D51388CD}"/>
          </ac:spMkLst>
        </pc:spChg>
        <pc:spChg chg="del mod">
          <ac:chgData name="Timur Gubeydulin" userId="8a68f362b1be497c" providerId="LiveId" clId="{CA04C4A2-1F1C-4361-8DBD-47BFC7A306E9}" dt="2025-03-30T21:05:30.813" v="1133" actId="478"/>
          <ac:spMkLst>
            <pc:docMk/>
            <pc:sldMk cId="761662199" sldId="410"/>
            <ac:spMk id="22" creationId="{9779FFD3-BC99-4E83-A56A-3013AF897E55}"/>
          </ac:spMkLst>
        </pc:spChg>
        <pc:spChg chg="mod ord">
          <ac:chgData name="Timur Gubeydulin" userId="8a68f362b1be497c" providerId="LiveId" clId="{CA04C4A2-1F1C-4361-8DBD-47BFC7A306E9}" dt="2025-03-30T21:04:55.728" v="1128" actId="700"/>
          <ac:spMkLst>
            <pc:docMk/>
            <pc:sldMk cId="761662199" sldId="410"/>
            <ac:spMk id="1066" creationId="{00000000-0000-0000-0000-000000000000}"/>
          </ac:spMkLst>
        </pc:spChg>
        <pc:picChg chg="add del mod">
          <ac:chgData name="Timur Gubeydulin" userId="8a68f362b1be497c" providerId="LiveId" clId="{CA04C4A2-1F1C-4361-8DBD-47BFC7A306E9}" dt="2025-03-30T20:49:08.829" v="985"/>
          <ac:picMkLst>
            <pc:docMk/>
            <pc:sldMk cId="761662199" sldId="410"/>
            <ac:picMk id="3" creationId="{D223880D-B999-4224-9284-A9776F0B8D93}"/>
          </ac:picMkLst>
        </pc:picChg>
      </pc:sldChg>
      <pc:sldChg chg="modSp mod">
        <pc:chgData name="Timur Gubeydulin" userId="8a68f362b1be497c" providerId="LiveId" clId="{CA04C4A2-1F1C-4361-8DBD-47BFC7A306E9}" dt="2025-03-31T12:49:34.383" v="3642" actId="20577"/>
        <pc:sldMkLst>
          <pc:docMk/>
          <pc:sldMk cId="3015130511" sldId="411"/>
        </pc:sldMkLst>
        <pc:spChg chg="mod">
          <ac:chgData name="Timur Gubeydulin" userId="8a68f362b1be497c" providerId="LiveId" clId="{CA04C4A2-1F1C-4361-8DBD-47BFC7A306E9}" dt="2025-03-31T12:49:34.383" v="3642" actId="20577"/>
          <ac:spMkLst>
            <pc:docMk/>
            <pc:sldMk cId="3015130511" sldId="411"/>
            <ac:spMk id="19" creationId="{B90A3252-B744-4E3A-820E-0231D51388CD}"/>
          </ac:spMkLst>
        </pc:spChg>
        <pc:spChg chg="mod">
          <ac:chgData name="Timur Gubeydulin" userId="8a68f362b1be497c" providerId="LiveId" clId="{CA04C4A2-1F1C-4361-8DBD-47BFC7A306E9}" dt="2025-03-30T20:50:25.253" v="1007" actId="20577"/>
          <ac:spMkLst>
            <pc:docMk/>
            <pc:sldMk cId="3015130511" sldId="411"/>
            <ac:spMk id="22" creationId="{9779FFD3-BC99-4E83-A56A-3013AF897E55}"/>
          </ac:spMkLst>
        </pc:spChg>
      </pc:sldChg>
      <pc:sldChg chg="addSp modSp del mod">
        <pc:chgData name="Timur Gubeydulin" userId="8a68f362b1be497c" providerId="LiveId" clId="{CA04C4A2-1F1C-4361-8DBD-47BFC7A306E9}" dt="2025-03-30T20:56:16.454" v="1104" actId="47"/>
        <pc:sldMkLst>
          <pc:docMk/>
          <pc:sldMk cId="898634676" sldId="412"/>
        </pc:sldMkLst>
        <pc:spChg chg="mod">
          <ac:chgData name="Timur Gubeydulin" userId="8a68f362b1be497c" providerId="LiveId" clId="{CA04C4A2-1F1C-4361-8DBD-47BFC7A306E9}" dt="2025-03-30T20:44:32.140" v="761" actId="6549"/>
          <ac:spMkLst>
            <pc:docMk/>
            <pc:sldMk cId="898634676" sldId="412"/>
            <ac:spMk id="19" creationId="{B90A3252-B744-4E3A-820E-0231D51388CD}"/>
          </ac:spMkLst>
        </pc:spChg>
        <pc:spChg chg="mod">
          <ac:chgData name="Timur Gubeydulin" userId="8a68f362b1be497c" providerId="LiveId" clId="{CA04C4A2-1F1C-4361-8DBD-47BFC7A306E9}" dt="2025-03-30T20:45:59.708" v="864" actId="6549"/>
          <ac:spMkLst>
            <pc:docMk/>
            <pc:sldMk cId="898634676" sldId="412"/>
            <ac:spMk id="22" creationId="{9779FFD3-BC99-4E83-A56A-3013AF897E55}"/>
          </ac:spMkLst>
        </pc:spChg>
        <pc:picChg chg="add mod">
          <ac:chgData name="Timur Gubeydulin" userId="8a68f362b1be497c" providerId="LiveId" clId="{CA04C4A2-1F1C-4361-8DBD-47BFC7A306E9}" dt="2025-03-30T20:44:38.588" v="762"/>
          <ac:picMkLst>
            <pc:docMk/>
            <pc:sldMk cId="898634676" sldId="412"/>
            <ac:picMk id="3" creationId="{1D4DDD6E-EE70-48B1-8774-42EF0A37BF4A}"/>
          </ac:picMkLst>
        </pc:picChg>
      </pc:sldChg>
      <pc:sldChg chg="del">
        <pc:chgData name="Timur Gubeydulin" userId="8a68f362b1be497c" providerId="LiveId" clId="{CA04C4A2-1F1C-4361-8DBD-47BFC7A306E9}" dt="2025-03-31T11:34:19.648" v="2947" actId="47"/>
        <pc:sldMkLst>
          <pc:docMk/>
          <pc:sldMk cId="705154975" sldId="413"/>
        </pc:sldMkLst>
      </pc:sldChg>
      <pc:sldChg chg="addSp delSp modSp new mod ord">
        <pc:chgData name="Timur Gubeydulin" userId="8a68f362b1be497c" providerId="LiveId" clId="{CA04C4A2-1F1C-4361-8DBD-47BFC7A306E9}" dt="2025-03-31T12:00:50.092" v="3603" actId="20577"/>
        <pc:sldMkLst>
          <pc:docMk/>
          <pc:sldMk cId="1935737959" sldId="414"/>
        </pc:sldMkLst>
        <pc:spChg chg="mod">
          <ac:chgData name="Timur Gubeydulin" userId="8a68f362b1be497c" providerId="LiveId" clId="{CA04C4A2-1F1C-4361-8DBD-47BFC7A306E9}" dt="2025-03-31T12:00:35.612" v="3601" actId="2711"/>
          <ac:spMkLst>
            <pc:docMk/>
            <pc:sldMk cId="1935737959" sldId="414"/>
            <ac:spMk id="2" creationId="{2E9F1C41-FD76-4016-9D56-E50825350FDF}"/>
          </ac:spMkLst>
        </pc:spChg>
        <pc:spChg chg="add del">
          <ac:chgData name="Timur Gubeydulin" userId="8a68f362b1be497c" providerId="LiveId" clId="{CA04C4A2-1F1C-4361-8DBD-47BFC7A306E9}" dt="2025-03-30T20:53:17.857" v="1066" actId="931"/>
          <ac:spMkLst>
            <pc:docMk/>
            <pc:sldMk cId="1935737959" sldId="414"/>
            <ac:spMk id="3" creationId="{BA7C0C62-BB41-4F33-AC10-CC4CB28DB686}"/>
          </ac:spMkLst>
        </pc:spChg>
        <pc:spChg chg="mod">
          <ac:chgData name="Timur Gubeydulin" userId="8a68f362b1be497c" providerId="LiveId" clId="{CA04C4A2-1F1C-4361-8DBD-47BFC7A306E9}" dt="2025-03-31T12:00:50.092" v="3603" actId="20577"/>
          <ac:spMkLst>
            <pc:docMk/>
            <pc:sldMk cId="1935737959" sldId="414"/>
            <ac:spMk id="4" creationId="{66D96A40-F0C0-4803-A8FE-02657785B723}"/>
          </ac:spMkLst>
        </pc:spChg>
        <pc:picChg chg="add del mod">
          <ac:chgData name="Timur Gubeydulin" userId="8a68f362b1be497c" providerId="LiveId" clId="{CA04C4A2-1F1C-4361-8DBD-47BFC7A306E9}" dt="2025-03-30T20:53:11.490" v="1065" actId="931"/>
          <ac:picMkLst>
            <pc:docMk/>
            <pc:sldMk cId="1935737959" sldId="414"/>
            <ac:picMk id="7" creationId="{CA29D78A-32A4-4B23-AC38-26348FFFE71F}"/>
          </ac:picMkLst>
        </pc:picChg>
        <pc:picChg chg="add mod">
          <ac:chgData name="Timur Gubeydulin" userId="8a68f362b1be497c" providerId="LiveId" clId="{CA04C4A2-1F1C-4361-8DBD-47BFC7A306E9}" dt="2025-03-30T20:53:17.857" v="1066" actId="931"/>
          <ac:picMkLst>
            <pc:docMk/>
            <pc:sldMk cId="1935737959" sldId="414"/>
            <ac:picMk id="9" creationId="{69F547E7-65D8-4B0B-AEBA-6E0A60F0AB00}"/>
          </ac:picMkLst>
        </pc:picChg>
      </pc:sldChg>
      <pc:sldChg chg="new del">
        <pc:chgData name="Timur Gubeydulin" userId="8a68f362b1be497c" providerId="LiveId" clId="{CA04C4A2-1F1C-4361-8DBD-47BFC7A306E9}" dt="2025-03-30T20:51:19.117" v="1009" actId="680"/>
        <pc:sldMkLst>
          <pc:docMk/>
          <pc:sldMk cId="2663969374" sldId="414"/>
        </pc:sldMkLst>
      </pc:sldChg>
      <pc:sldChg chg="addSp delSp modSp new mod ord">
        <pc:chgData name="Timur Gubeydulin" userId="8a68f362b1be497c" providerId="LiveId" clId="{CA04C4A2-1F1C-4361-8DBD-47BFC7A306E9}" dt="2025-03-31T12:01:23.287" v="3609"/>
        <pc:sldMkLst>
          <pc:docMk/>
          <pc:sldMk cId="4251630959" sldId="415"/>
        </pc:sldMkLst>
        <pc:spChg chg="mod">
          <ac:chgData name="Timur Gubeydulin" userId="8a68f362b1be497c" providerId="LiveId" clId="{CA04C4A2-1F1C-4361-8DBD-47BFC7A306E9}" dt="2025-03-30T21:04:02.705" v="1122" actId="20577"/>
          <ac:spMkLst>
            <pc:docMk/>
            <pc:sldMk cId="4251630959" sldId="415"/>
            <ac:spMk id="2" creationId="{D8840459-1B7A-4D5C-8A25-4A709F9DBE15}"/>
          </ac:spMkLst>
        </pc:spChg>
        <pc:spChg chg="del">
          <ac:chgData name="Timur Gubeydulin" userId="8a68f362b1be497c" providerId="LiveId" clId="{CA04C4A2-1F1C-4361-8DBD-47BFC7A306E9}" dt="2025-03-30T20:53:55.518" v="1068" actId="931"/>
          <ac:spMkLst>
            <pc:docMk/>
            <pc:sldMk cId="4251630959" sldId="415"/>
            <ac:spMk id="3" creationId="{A36BE240-A2EC-4393-B397-0BE52C986D6A}"/>
          </ac:spMkLst>
        </pc:spChg>
        <pc:spChg chg="mod">
          <ac:chgData name="Timur Gubeydulin" userId="8a68f362b1be497c" providerId="LiveId" clId="{CA04C4A2-1F1C-4361-8DBD-47BFC7A306E9}" dt="2025-03-31T11:21:13.612" v="2508" actId="255"/>
          <ac:spMkLst>
            <pc:docMk/>
            <pc:sldMk cId="4251630959" sldId="415"/>
            <ac:spMk id="4" creationId="{84001A82-9F85-4398-8FF2-81D70A456B72}"/>
          </ac:spMkLst>
        </pc:spChg>
        <pc:picChg chg="add mod">
          <ac:chgData name="Timur Gubeydulin" userId="8a68f362b1be497c" providerId="LiveId" clId="{CA04C4A2-1F1C-4361-8DBD-47BFC7A306E9}" dt="2025-03-30T20:55:26.936" v="1084" actId="14100"/>
          <ac:picMkLst>
            <pc:docMk/>
            <pc:sldMk cId="4251630959" sldId="415"/>
            <ac:picMk id="7" creationId="{1CE7392A-64A7-442B-8C2E-40A4F39507DB}"/>
          </ac:picMkLst>
        </pc:picChg>
      </pc:sldChg>
      <pc:sldChg chg="addSp delSp modSp new mod">
        <pc:chgData name="Timur Gubeydulin" userId="8a68f362b1be497c" providerId="LiveId" clId="{CA04C4A2-1F1C-4361-8DBD-47BFC7A306E9}" dt="2025-03-31T12:54:31.486" v="3744" actId="12"/>
        <pc:sldMkLst>
          <pc:docMk/>
          <pc:sldMk cId="1410359502" sldId="416"/>
        </pc:sldMkLst>
        <pc:spChg chg="add del mod">
          <ac:chgData name="Timur Gubeydulin" userId="8a68f362b1be497c" providerId="LiveId" clId="{CA04C4A2-1F1C-4361-8DBD-47BFC7A306E9}" dt="2025-03-30T21:39:57.274" v="1682" actId="478"/>
          <ac:spMkLst>
            <pc:docMk/>
            <pc:sldMk cId="1410359502" sldId="416"/>
            <ac:spMk id="4" creationId="{E2CBC64F-63D6-4ECE-8C5F-35F0A21C4E1D}"/>
          </ac:spMkLst>
        </pc:spChg>
        <pc:spChg chg="add del mod">
          <ac:chgData name="Timur Gubeydulin" userId="8a68f362b1be497c" providerId="LiveId" clId="{CA04C4A2-1F1C-4361-8DBD-47BFC7A306E9}" dt="2025-03-30T21:42:55.386" v="1750" actId="478"/>
          <ac:spMkLst>
            <pc:docMk/>
            <pc:sldMk cId="1410359502" sldId="416"/>
            <ac:spMk id="6" creationId="{EC7A6DEE-183E-4739-90E8-DAFFEADE1100}"/>
          </ac:spMkLst>
        </pc:spChg>
        <pc:spChg chg="add mod">
          <ac:chgData name="Timur Gubeydulin" userId="8a68f362b1be497c" providerId="LiveId" clId="{CA04C4A2-1F1C-4361-8DBD-47BFC7A306E9}" dt="2025-03-31T12:54:31.486" v="3744" actId="12"/>
          <ac:spMkLst>
            <pc:docMk/>
            <pc:sldMk cId="1410359502" sldId="416"/>
            <ac:spMk id="8" creationId="{6E88BFD4-BA47-4EDE-924F-C31AFF5D08B0}"/>
          </ac:spMkLst>
        </pc:spChg>
        <pc:spChg chg="add del">
          <ac:chgData name="Timur Gubeydulin" userId="8a68f362b1be497c" providerId="LiveId" clId="{CA04C4A2-1F1C-4361-8DBD-47BFC7A306E9}" dt="2025-03-30T22:32:37.835" v="1983" actId="478"/>
          <ac:spMkLst>
            <pc:docMk/>
            <pc:sldMk cId="1410359502" sldId="416"/>
            <ac:spMk id="10" creationId="{3D9D218C-C90C-4F0B-A8B7-DF4619637929}"/>
          </ac:spMkLst>
        </pc:spChg>
      </pc:sldChg>
      <pc:sldChg chg="addSp delSp modSp new del mod ord">
        <pc:chgData name="Timur Gubeydulin" userId="8a68f362b1be497c" providerId="LiveId" clId="{CA04C4A2-1F1C-4361-8DBD-47BFC7A306E9}" dt="2025-03-31T11:42:32.467" v="3048" actId="47"/>
        <pc:sldMkLst>
          <pc:docMk/>
          <pc:sldMk cId="1353055079" sldId="417"/>
        </pc:sldMkLst>
        <pc:spChg chg="del">
          <ac:chgData name="Timur Gubeydulin" userId="8a68f362b1be497c" providerId="LiveId" clId="{CA04C4A2-1F1C-4361-8DBD-47BFC7A306E9}" dt="2025-03-30T22:25:30.103" v="1924" actId="478"/>
          <ac:spMkLst>
            <pc:docMk/>
            <pc:sldMk cId="1353055079" sldId="417"/>
            <ac:spMk id="2" creationId="{9A280E40-1E58-4C73-B67F-2D0BAFDEF5C5}"/>
          </ac:spMkLst>
        </pc:spChg>
        <pc:picChg chg="add">
          <ac:chgData name="Timur Gubeydulin" userId="8a68f362b1be497c" providerId="LiveId" clId="{CA04C4A2-1F1C-4361-8DBD-47BFC7A306E9}" dt="2025-03-31T11:41:27.313" v="3047"/>
          <ac:picMkLst>
            <pc:docMk/>
            <pc:sldMk cId="1353055079" sldId="417"/>
            <ac:picMk id="2" creationId="{55001F2D-DDAE-4134-85DE-FC91ECAAC40D}"/>
          </ac:picMkLst>
        </pc:picChg>
        <pc:picChg chg="add del mod">
          <ac:chgData name="Timur Gubeydulin" userId="8a68f362b1be497c" providerId="LiveId" clId="{CA04C4A2-1F1C-4361-8DBD-47BFC7A306E9}" dt="2025-03-30T22:25:27.737" v="1923" actId="478"/>
          <ac:picMkLst>
            <pc:docMk/>
            <pc:sldMk cId="1353055079" sldId="417"/>
            <ac:picMk id="5" creationId="{CF2C9DC6-345B-4F69-971B-8EBB4554782B}"/>
          </ac:picMkLst>
        </pc:picChg>
        <pc:picChg chg="add del mod">
          <ac:chgData name="Timur Gubeydulin" userId="8a68f362b1be497c" providerId="LiveId" clId="{CA04C4A2-1F1C-4361-8DBD-47BFC7A306E9}" dt="2025-03-30T22:25:26.427" v="1922" actId="478"/>
          <ac:picMkLst>
            <pc:docMk/>
            <pc:sldMk cId="1353055079" sldId="417"/>
            <ac:picMk id="7" creationId="{1A243629-1605-4EFD-9EBD-C3EAAE0B3D39}"/>
          </ac:picMkLst>
        </pc:picChg>
        <pc:picChg chg="add del mod">
          <ac:chgData name="Timur Gubeydulin" userId="8a68f362b1be497c" providerId="LiveId" clId="{CA04C4A2-1F1C-4361-8DBD-47BFC7A306E9}" dt="2025-03-30T22:27:38.385" v="1953" actId="478"/>
          <ac:picMkLst>
            <pc:docMk/>
            <pc:sldMk cId="1353055079" sldId="417"/>
            <ac:picMk id="9" creationId="{03E40576-7A31-4961-A11A-EBDE0C3D9EC8}"/>
          </ac:picMkLst>
        </pc:picChg>
        <pc:picChg chg="add del mod">
          <ac:chgData name="Timur Gubeydulin" userId="8a68f362b1be497c" providerId="LiveId" clId="{CA04C4A2-1F1C-4361-8DBD-47BFC7A306E9}" dt="2025-03-31T11:39:49.496" v="3042" actId="478"/>
          <ac:picMkLst>
            <pc:docMk/>
            <pc:sldMk cId="1353055079" sldId="417"/>
            <ac:picMk id="11" creationId="{598E9160-B07B-4AE4-A855-2E761B7F8BBF}"/>
          </ac:picMkLst>
        </pc:picChg>
        <pc:picChg chg="add del mod">
          <ac:chgData name="Timur Gubeydulin" userId="8a68f362b1be497c" providerId="LiveId" clId="{CA04C4A2-1F1C-4361-8DBD-47BFC7A306E9}" dt="2025-03-30T22:28:07.089" v="1960" actId="478"/>
          <ac:picMkLst>
            <pc:docMk/>
            <pc:sldMk cId="1353055079" sldId="417"/>
            <ac:picMk id="13" creationId="{86577B54-5AFB-4E56-89B4-03F1C20318CC}"/>
          </ac:picMkLst>
        </pc:picChg>
        <pc:picChg chg="add del mod">
          <ac:chgData name="Timur Gubeydulin" userId="8a68f362b1be497c" providerId="LiveId" clId="{CA04C4A2-1F1C-4361-8DBD-47BFC7A306E9}" dt="2025-03-30T22:27:07.609" v="1947" actId="478"/>
          <ac:picMkLst>
            <pc:docMk/>
            <pc:sldMk cId="1353055079" sldId="417"/>
            <ac:picMk id="15" creationId="{4ABF63E1-96F2-4181-9BCB-3BE02DFFBD76}"/>
          </ac:picMkLst>
        </pc:picChg>
        <pc:picChg chg="add mod">
          <ac:chgData name="Timur Gubeydulin" userId="8a68f362b1be497c" providerId="LiveId" clId="{CA04C4A2-1F1C-4361-8DBD-47BFC7A306E9}" dt="2025-03-30T22:28:26.078" v="1965" actId="14100"/>
          <ac:picMkLst>
            <pc:docMk/>
            <pc:sldMk cId="1353055079" sldId="417"/>
            <ac:picMk id="17" creationId="{C1C0E2EA-A65C-405A-8CC5-82285A333759}"/>
          </ac:picMkLst>
        </pc:picChg>
        <pc:picChg chg="add del mod">
          <ac:chgData name="Timur Gubeydulin" userId="8a68f362b1be497c" providerId="LiveId" clId="{CA04C4A2-1F1C-4361-8DBD-47BFC7A306E9}" dt="2025-03-31T11:39:50.575" v="3043" actId="478"/>
          <ac:picMkLst>
            <pc:docMk/>
            <pc:sldMk cId="1353055079" sldId="417"/>
            <ac:picMk id="19" creationId="{F8FB00A8-7592-4961-AD6A-390E45454CCD}"/>
          </ac:picMkLst>
        </pc:picChg>
      </pc:sldChg>
      <pc:sldChg chg="addSp delSp modSp new del mod ord modClrScheme chgLayout">
        <pc:chgData name="Timur Gubeydulin" userId="8a68f362b1be497c" providerId="LiveId" clId="{CA04C4A2-1F1C-4361-8DBD-47BFC7A306E9}" dt="2025-03-30T22:15:39.742" v="1860" actId="47"/>
        <pc:sldMkLst>
          <pc:docMk/>
          <pc:sldMk cId="3771076396" sldId="417"/>
        </pc:sldMkLst>
        <pc:spChg chg="mod ord">
          <ac:chgData name="Timur Gubeydulin" userId="8a68f362b1be497c" providerId="LiveId" clId="{CA04C4A2-1F1C-4361-8DBD-47BFC7A306E9}" dt="2025-03-30T22:08:37.331" v="1794" actId="700"/>
          <ac:spMkLst>
            <pc:docMk/>
            <pc:sldMk cId="3771076396" sldId="417"/>
            <ac:spMk id="2" creationId="{CA98C22C-3337-4DB6-BAF6-9E6727F2763D}"/>
          </ac:spMkLst>
        </pc:spChg>
        <pc:spChg chg="add del mod">
          <ac:chgData name="Timur Gubeydulin" userId="8a68f362b1be497c" providerId="LiveId" clId="{CA04C4A2-1F1C-4361-8DBD-47BFC7A306E9}" dt="2025-03-30T22:13:19.523" v="1841" actId="478"/>
          <ac:spMkLst>
            <pc:docMk/>
            <pc:sldMk cId="3771076396" sldId="417"/>
            <ac:spMk id="4" creationId="{4E622140-B187-4AA5-8830-13AE721DAC84}"/>
          </ac:spMkLst>
        </pc:spChg>
        <pc:spChg chg="add del mod ord">
          <ac:chgData name="Timur Gubeydulin" userId="8a68f362b1be497c" providerId="LiveId" clId="{CA04C4A2-1F1C-4361-8DBD-47BFC7A306E9}" dt="2025-03-30T22:09:19.483" v="1798" actId="478"/>
          <ac:spMkLst>
            <pc:docMk/>
            <pc:sldMk cId="3771076396" sldId="417"/>
            <ac:spMk id="8" creationId="{3C716653-2ED2-4913-B766-717F128F23DE}"/>
          </ac:spMkLst>
        </pc:spChg>
        <pc:spChg chg="add del mod ord">
          <ac:chgData name="Timur Gubeydulin" userId="8a68f362b1be497c" providerId="LiveId" clId="{CA04C4A2-1F1C-4361-8DBD-47BFC7A306E9}" dt="2025-03-30T22:09:07.775" v="1795" actId="931"/>
          <ac:spMkLst>
            <pc:docMk/>
            <pc:sldMk cId="3771076396" sldId="417"/>
            <ac:spMk id="9" creationId="{96422F49-9B3A-453A-9446-97D79D396D31}"/>
          </ac:spMkLst>
        </pc:spChg>
        <pc:spChg chg="add del mod ord">
          <ac:chgData name="Timur Gubeydulin" userId="8a68f362b1be497c" providerId="LiveId" clId="{CA04C4A2-1F1C-4361-8DBD-47BFC7A306E9}" dt="2025-03-30T22:09:21.722" v="1799" actId="478"/>
          <ac:spMkLst>
            <pc:docMk/>
            <pc:sldMk cId="3771076396" sldId="417"/>
            <ac:spMk id="10" creationId="{E9195186-9388-43E7-8055-DFAE81B8BAA4}"/>
          </ac:spMkLst>
        </pc:spChg>
        <pc:spChg chg="add del mod">
          <ac:chgData name="Timur Gubeydulin" userId="8a68f362b1be497c" providerId="LiveId" clId="{CA04C4A2-1F1C-4361-8DBD-47BFC7A306E9}" dt="2025-03-30T22:09:15.129" v="1797" actId="478"/>
          <ac:spMkLst>
            <pc:docMk/>
            <pc:sldMk cId="3771076396" sldId="417"/>
            <ac:spMk id="14" creationId="{DC23EDE5-91A6-4700-B35E-7305872B0D8B}"/>
          </ac:spMkLst>
        </pc:spChg>
        <pc:graphicFrameChg chg="del">
          <ac:chgData name="Timur Gubeydulin" userId="8a68f362b1be497c" providerId="LiveId" clId="{CA04C4A2-1F1C-4361-8DBD-47BFC7A306E9}" dt="2025-03-30T22:05:36.165" v="1782" actId="478"/>
          <ac:graphicFrameMkLst>
            <pc:docMk/>
            <pc:sldMk cId="3771076396" sldId="417"/>
            <ac:graphicFrameMk id="5" creationId="{404C2291-B4A8-409A-9C6B-0D0593520659}"/>
          </ac:graphicFrameMkLst>
        </pc:graphicFrameChg>
        <pc:graphicFrameChg chg="del">
          <ac:chgData name="Timur Gubeydulin" userId="8a68f362b1be497c" providerId="LiveId" clId="{CA04C4A2-1F1C-4361-8DBD-47BFC7A306E9}" dt="2025-03-30T22:06:17.740" v="1783" actId="478"/>
          <ac:graphicFrameMkLst>
            <pc:docMk/>
            <pc:sldMk cId="3771076396" sldId="417"/>
            <ac:graphicFrameMk id="6" creationId="{4CE0F9B0-DA0E-4AA9-8DBE-AC021A855200}"/>
          </ac:graphicFrameMkLst>
        </pc:graphicFrameChg>
        <pc:picChg chg="add del mod">
          <ac:chgData name="Timur Gubeydulin" userId="8a68f362b1be497c" providerId="LiveId" clId="{CA04C4A2-1F1C-4361-8DBD-47BFC7A306E9}" dt="2025-03-30T22:08:31.760" v="1793" actId="478"/>
          <ac:picMkLst>
            <pc:docMk/>
            <pc:sldMk cId="3771076396" sldId="417"/>
            <ac:picMk id="7" creationId="{01E5FA51-6185-4EC2-865F-96E55DFD731B}"/>
          </ac:picMkLst>
        </pc:picChg>
        <pc:picChg chg="add del mod">
          <ac:chgData name="Timur Gubeydulin" userId="8a68f362b1be497c" providerId="LiveId" clId="{CA04C4A2-1F1C-4361-8DBD-47BFC7A306E9}" dt="2025-03-30T22:09:10.403" v="1796" actId="478"/>
          <ac:picMkLst>
            <pc:docMk/>
            <pc:sldMk cId="3771076396" sldId="417"/>
            <ac:picMk id="12" creationId="{6217F2FA-A3BC-4389-8B4C-21746B8AC03A}"/>
          </ac:picMkLst>
        </pc:picChg>
        <pc:picChg chg="add del mod">
          <ac:chgData name="Timur Gubeydulin" userId="8a68f362b1be497c" providerId="LiveId" clId="{CA04C4A2-1F1C-4361-8DBD-47BFC7A306E9}" dt="2025-03-30T22:13:35.345" v="1847" actId="478"/>
          <ac:picMkLst>
            <pc:docMk/>
            <pc:sldMk cId="3771076396" sldId="417"/>
            <ac:picMk id="15" creationId="{46133D87-AC94-44CD-9EAD-0CC824DF70B7}"/>
          </ac:picMkLst>
        </pc:picChg>
        <pc:picChg chg="add mod">
          <ac:chgData name="Timur Gubeydulin" userId="8a68f362b1be497c" providerId="LiveId" clId="{CA04C4A2-1F1C-4361-8DBD-47BFC7A306E9}" dt="2025-03-30T22:14:08.846" v="1852" actId="14100"/>
          <ac:picMkLst>
            <pc:docMk/>
            <pc:sldMk cId="3771076396" sldId="417"/>
            <ac:picMk id="16" creationId="{46E0B2FF-CECE-4233-8D99-A7B822F15656}"/>
          </ac:picMkLst>
        </pc:picChg>
        <pc:picChg chg="add del">
          <ac:chgData name="Timur Gubeydulin" userId="8a68f362b1be497c" providerId="LiveId" clId="{CA04C4A2-1F1C-4361-8DBD-47BFC7A306E9}" dt="2025-03-30T22:15:19.515" v="1857" actId="478"/>
          <ac:picMkLst>
            <pc:docMk/>
            <pc:sldMk cId="3771076396" sldId="417"/>
            <ac:picMk id="17" creationId="{05AF7507-E5F9-4BE2-841B-BD54503D37B6}"/>
          </ac:picMkLst>
        </pc:picChg>
      </pc:sldChg>
      <pc:sldChg chg="addSp delSp modSp add mod ord">
        <pc:chgData name="Timur Gubeydulin" userId="8a68f362b1be497c" providerId="LiveId" clId="{CA04C4A2-1F1C-4361-8DBD-47BFC7A306E9}" dt="2025-03-31T11:44:29.852" v="3072" actId="1076"/>
        <pc:sldMkLst>
          <pc:docMk/>
          <pc:sldMk cId="1342611574" sldId="418"/>
        </pc:sldMkLst>
        <pc:picChg chg="add del mod">
          <ac:chgData name="Timur Gubeydulin" userId="8a68f362b1be497c" providerId="LiveId" clId="{CA04C4A2-1F1C-4361-8DBD-47BFC7A306E9}" dt="2025-03-31T11:43:50.815" v="3060" actId="478"/>
          <ac:picMkLst>
            <pc:docMk/>
            <pc:sldMk cId="1342611574" sldId="418"/>
            <ac:picMk id="2" creationId="{4BC98E8C-6072-4750-852C-6474F75A1687}"/>
          </ac:picMkLst>
        </pc:picChg>
        <pc:picChg chg="mod">
          <ac:chgData name="Timur Gubeydulin" userId="8a68f362b1be497c" providerId="LiveId" clId="{CA04C4A2-1F1C-4361-8DBD-47BFC7A306E9}" dt="2025-03-31T11:44:29.852" v="3072" actId="1076"/>
          <ac:picMkLst>
            <pc:docMk/>
            <pc:sldMk cId="1342611574" sldId="418"/>
            <ac:picMk id="9" creationId="{03E40576-7A31-4961-A11A-EBDE0C3D9EC8}"/>
          </ac:picMkLst>
        </pc:picChg>
        <pc:picChg chg="del">
          <ac:chgData name="Timur Gubeydulin" userId="8a68f362b1be497c" providerId="LiveId" clId="{CA04C4A2-1F1C-4361-8DBD-47BFC7A306E9}" dt="2025-03-30T22:28:51.128" v="1968" actId="478"/>
          <ac:picMkLst>
            <pc:docMk/>
            <pc:sldMk cId="1342611574" sldId="418"/>
            <ac:picMk id="11" creationId="{598E9160-B07B-4AE4-A855-2E761B7F8BBF}"/>
          </ac:picMkLst>
        </pc:picChg>
        <pc:picChg chg="del">
          <ac:chgData name="Timur Gubeydulin" userId="8a68f362b1be497c" providerId="LiveId" clId="{CA04C4A2-1F1C-4361-8DBD-47BFC7A306E9}" dt="2025-03-30T22:28:37.278" v="1966" actId="478"/>
          <ac:picMkLst>
            <pc:docMk/>
            <pc:sldMk cId="1342611574" sldId="418"/>
            <ac:picMk id="13" creationId="{86577B54-5AFB-4E56-89B4-03F1C20318CC}"/>
          </ac:picMkLst>
        </pc:picChg>
        <pc:picChg chg="mod">
          <ac:chgData name="Timur Gubeydulin" userId="8a68f362b1be497c" providerId="LiveId" clId="{CA04C4A2-1F1C-4361-8DBD-47BFC7A306E9}" dt="2025-03-31T11:44:26.045" v="3071" actId="1076"/>
          <ac:picMkLst>
            <pc:docMk/>
            <pc:sldMk cId="1342611574" sldId="418"/>
            <ac:picMk id="15" creationId="{4ABF63E1-96F2-4181-9BCB-3BE02DFFBD76}"/>
          </ac:picMkLst>
        </pc:picChg>
        <pc:picChg chg="del">
          <ac:chgData name="Timur Gubeydulin" userId="8a68f362b1be497c" providerId="LiveId" clId="{CA04C4A2-1F1C-4361-8DBD-47BFC7A306E9}" dt="2025-03-30T22:28:49.038" v="1967" actId="478"/>
          <ac:picMkLst>
            <pc:docMk/>
            <pc:sldMk cId="1342611574" sldId="418"/>
            <ac:picMk id="17" creationId="{C1C0E2EA-A65C-405A-8CC5-82285A333759}"/>
          </ac:picMkLst>
        </pc:picChg>
        <pc:picChg chg="del">
          <ac:chgData name="Timur Gubeydulin" userId="8a68f362b1be497c" providerId="LiveId" clId="{CA04C4A2-1F1C-4361-8DBD-47BFC7A306E9}" dt="2025-03-30T22:26:59.481" v="1946" actId="478"/>
          <ac:picMkLst>
            <pc:docMk/>
            <pc:sldMk cId="1342611574" sldId="418"/>
            <ac:picMk id="19" creationId="{F8FB00A8-7592-4961-AD6A-390E45454CCD}"/>
          </ac:picMkLst>
        </pc:picChg>
      </pc:sldChg>
      <pc:sldChg chg="new del">
        <pc:chgData name="Timur Gubeydulin" userId="8a68f362b1be497c" providerId="LiveId" clId="{CA04C4A2-1F1C-4361-8DBD-47BFC7A306E9}" dt="2025-03-30T22:15:35.909" v="1859" actId="47"/>
        <pc:sldMkLst>
          <pc:docMk/>
          <pc:sldMk cId="2405945342" sldId="418"/>
        </pc:sldMkLst>
      </pc:sldChg>
      <pc:sldChg chg="delSp modSp add mod ord">
        <pc:chgData name="Timur Gubeydulin" userId="8a68f362b1be497c" providerId="LiveId" clId="{CA04C4A2-1F1C-4361-8DBD-47BFC7A306E9}" dt="2025-03-31T12:53:32.980" v="3731" actId="255"/>
        <pc:sldMkLst>
          <pc:docMk/>
          <pc:sldMk cId="1771683706" sldId="419"/>
        </pc:sldMkLst>
        <pc:spChg chg="del">
          <ac:chgData name="Timur Gubeydulin" userId="8a68f362b1be497c" providerId="LiveId" clId="{CA04C4A2-1F1C-4361-8DBD-47BFC7A306E9}" dt="2025-03-30T22:30:53.914" v="1976" actId="478"/>
          <ac:spMkLst>
            <pc:docMk/>
            <pc:sldMk cId="1771683706" sldId="419"/>
            <ac:spMk id="8" creationId="{6E88BFD4-BA47-4EDE-924F-C31AFF5D08B0}"/>
          </ac:spMkLst>
        </pc:spChg>
        <pc:spChg chg="mod">
          <ac:chgData name="Timur Gubeydulin" userId="8a68f362b1be497c" providerId="LiveId" clId="{CA04C4A2-1F1C-4361-8DBD-47BFC7A306E9}" dt="2025-03-31T12:53:32.980" v="3731" actId="255"/>
          <ac:spMkLst>
            <pc:docMk/>
            <pc:sldMk cId="1771683706" sldId="419"/>
            <ac:spMk id="10" creationId="{3D9D218C-C90C-4F0B-A8B7-DF4619637929}"/>
          </ac:spMkLst>
        </pc:spChg>
      </pc:sldChg>
      <pc:sldChg chg="addSp delSp modSp add mod ord">
        <pc:chgData name="Timur Gubeydulin" userId="8a68f362b1be497c" providerId="LiveId" clId="{CA04C4A2-1F1C-4361-8DBD-47BFC7A306E9}" dt="2025-03-31T11:45:09.016" v="3077" actId="255"/>
        <pc:sldMkLst>
          <pc:docMk/>
          <pc:sldMk cId="2428345848" sldId="420"/>
        </pc:sldMkLst>
        <pc:spChg chg="add del mod">
          <ac:chgData name="Timur Gubeydulin" userId="8a68f362b1be497c" providerId="LiveId" clId="{CA04C4A2-1F1C-4361-8DBD-47BFC7A306E9}" dt="2025-03-31T11:37:21.354" v="3005" actId="478"/>
          <ac:spMkLst>
            <pc:docMk/>
            <pc:sldMk cId="2428345848" sldId="420"/>
            <ac:spMk id="3" creationId="{947E7696-FEC0-4768-AE9D-CF188CE42833}"/>
          </ac:spMkLst>
        </pc:spChg>
        <pc:spChg chg="del mod">
          <ac:chgData name="Timur Gubeydulin" userId="8a68f362b1be497c" providerId="LiveId" clId="{CA04C4A2-1F1C-4361-8DBD-47BFC7A306E9}" dt="2025-03-31T11:38:00.413" v="3014"/>
          <ac:spMkLst>
            <pc:docMk/>
            <pc:sldMk cId="2428345848" sldId="420"/>
            <ac:spMk id="5" creationId="{0F477021-C492-448F-BE25-8F5F5A2883E9}"/>
          </ac:spMkLst>
        </pc:spChg>
        <pc:spChg chg="add del mod">
          <ac:chgData name="Timur Gubeydulin" userId="8a68f362b1be497c" providerId="LiveId" clId="{CA04C4A2-1F1C-4361-8DBD-47BFC7A306E9}" dt="2025-03-31T11:45:09.016" v="3077" actId="255"/>
          <ac:spMkLst>
            <pc:docMk/>
            <pc:sldMk cId="2428345848" sldId="420"/>
            <ac:spMk id="7" creationId="{A3867593-68BB-495D-B7D4-FE1CA4A8371E}"/>
          </ac:spMkLst>
        </pc:spChg>
        <pc:picChg chg="add mod">
          <ac:chgData name="Timur Gubeydulin" userId="8a68f362b1be497c" providerId="LiveId" clId="{CA04C4A2-1F1C-4361-8DBD-47BFC7A306E9}" dt="2025-03-31T11:44:44.728" v="3074" actId="1076"/>
          <ac:picMkLst>
            <pc:docMk/>
            <pc:sldMk cId="2428345848" sldId="420"/>
            <ac:picMk id="4" creationId="{76A412A3-7F05-4D7C-8D57-210B2F8E6C18}"/>
          </ac:picMkLst>
        </pc:picChg>
        <pc:picChg chg="add mod">
          <ac:chgData name="Timur Gubeydulin" userId="8a68f362b1be497c" providerId="LiveId" clId="{CA04C4A2-1F1C-4361-8DBD-47BFC7A306E9}" dt="2025-03-31T11:39:00.159" v="3037" actId="14100"/>
          <ac:picMkLst>
            <pc:docMk/>
            <pc:sldMk cId="2428345848" sldId="420"/>
            <ac:picMk id="6" creationId="{73590884-26F5-4E4B-BE06-E177FB26E7E5}"/>
          </ac:picMkLst>
        </pc:picChg>
        <pc:picChg chg="add mod">
          <ac:chgData name="Timur Gubeydulin" userId="8a68f362b1be497c" providerId="LiveId" clId="{CA04C4A2-1F1C-4361-8DBD-47BFC7A306E9}" dt="2025-03-31T11:44:52.427" v="3076" actId="14100"/>
          <ac:picMkLst>
            <pc:docMk/>
            <pc:sldMk cId="2428345848" sldId="420"/>
            <ac:picMk id="8" creationId="{CEB53750-D0F3-419C-92D9-A79CF1717EAD}"/>
          </ac:picMkLst>
        </pc:picChg>
      </pc:sldChg>
    </pc:docChg>
  </pc:docChgLst>
  <pc:docChgLst>
    <pc:chgData name="Timur Gubeydulin" userId="8a68f362b1be497c" providerId="LiveId" clId="{5BCE934D-5E74-47B7-AFFA-55E616C540E0}"/>
    <pc:docChg chg="undo custSel addSld delSld modSld sldOrd">
      <pc:chgData name="Timur Gubeydulin" userId="8a68f362b1be497c" providerId="LiveId" clId="{5BCE934D-5E74-47B7-AFFA-55E616C540E0}" dt="2024-03-24T21:05:07.259" v="4169"/>
      <pc:docMkLst>
        <pc:docMk/>
      </pc:docMkLst>
      <pc:sldChg chg="addSp delSp modSp mod">
        <pc:chgData name="Timur Gubeydulin" userId="8a68f362b1be497c" providerId="LiveId" clId="{5BCE934D-5E74-47B7-AFFA-55E616C540E0}" dt="2024-03-24T20:29:49.119" v="3206" actId="20577"/>
        <pc:sldMkLst>
          <pc:docMk/>
          <pc:sldMk cId="0" sldId="260"/>
        </pc:sldMkLst>
        <pc:spChg chg="mod">
          <ac:chgData name="Timur Gubeydulin" userId="8a68f362b1be497c" providerId="LiveId" clId="{5BCE934D-5E74-47B7-AFFA-55E616C540E0}" dt="2024-03-24T20:19:56.305" v="2843" actId="6549"/>
          <ac:spMkLst>
            <pc:docMk/>
            <pc:sldMk cId="0" sldId="260"/>
            <ac:spMk id="22" creationId="{5135CCA8-D7AE-4A6E-9984-630AA7B48B38}"/>
          </ac:spMkLst>
        </pc:spChg>
        <pc:spChg chg="add mod">
          <ac:chgData name="Timur Gubeydulin" userId="8a68f362b1be497c" providerId="LiveId" clId="{5BCE934D-5E74-47B7-AFFA-55E616C540E0}" dt="2024-03-24T20:29:49.119" v="3206" actId="20577"/>
          <ac:spMkLst>
            <pc:docMk/>
            <pc:sldMk cId="0" sldId="260"/>
            <ac:spMk id="23" creationId="{92D4CBE4-E4DB-44B1-8876-FB49ADCD432C}"/>
          </ac:spMkLst>
        </pc:spChg>
        <pc:spChg chg="del">
          <ac:chgData name="Timur Gubeydulin" userId="8a68f362b1be497c" providerId="LiveId" clId="{5BCE934D-5E74-47B7-AFFA-55E616C540E0}" dt="2024-03-24T20:13:38.766" v="2510" actId="478"/>
          <ac:spMkLst>
            <pc:docMk/>
            <pc:sldMk cId="0" sldId="260"/>
            <ac:spMk id="34" creationId="{BF61D6ED-7FE2-4876-BA24-D5447FC98FA9}"/>
          </ac:spMkLst>
        </pc:spChg>
        <pc:spChg chg="del">
          <ac:chgData name="Timur Gubeydulin" userId="8a68f362b1be497c" providerId="LiveId" clId="{5BCE934D-5E74-47B7-AFFA-55E616C540E0}" dt="2024-03-24T20:13:40.318" v="2511" actId="478"/>
          <ac:spMkLst>
            <pc:docMk/>
            <pc:sldMk cId="0" sldId="260"/>
            <ac:spMk id="38" creationId="{0B247018-E210-4504-BC2B-0A47AC83BC66}"/>
          </ac:spMkLst>
        </pc:spChg>
        <pc:spChg chg="del">
          <ac:chgData name="Timur Gubeydulin" userId="8a68f362b1be497c" providerId="LiveId" clId="{5BCE934D-5E74-47B7-AFFA-55E616C540E0}" dt="2024-03-24T20:13:42.190" v="2512" actId="478"/>
          <ac:spMkLst>
            <pc:docMk/>
            <pc:sldMk cId="0" sldId="260"/>
            <ac:spMk id="39" creationId="{14BDEC0A-9217-4DDD-A875-CBCBEC5CF317}"/>
          </ac:spMkLst>
        </pc:spChg>
        <pc:spChg chg="del">
          <ac:chgData name="Timur Gubeydulin" userId="8a68f362b1be497c" providerId="LiveId" clId="{5BCE934D-5E74-47B7-AFFA-55E616C540E0}" dt="2024-03-24T20:13:35.398" v="2509" actId="478"/>
          <ac:spMkLst>
            <pc:docMk/>
            <pc:sldMk cId="0" sldId="260"/>
            <ac:spMk id="40" creationId="{F1C03A88-F948-46F4-84EF-AEB80EF0788E}"/>
          </ac:spMkLst>
        </pc:spChg>
        <pc:grpChg chg="del">
          <ac:chgData name="Timur Gubeydulin" userId="8a68f362b1be497c" providerId="LiveId" clId="{5BCE934D-5E74-47B7-AFFA-55E616C540E0}" dt="2024-03-24T20:26:45.341" v="2913" actId="478"/>
          <ac:grpSpMkLst>
            <pc:docMk/>
            <pc:sldMk cId="0" sldId="260"/>
            <ac:grpSpMk id="19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37.424" v="2910" actId="478"/>
          <ac:grpSpMkLst>
            <pc:docMk/>
            <pc:sldMk cId="0" sldId="260"/>
            <ac:grpSpMk id="26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44.068" v="2912" actId="478"/>
          <ac:grpSpMkLst>
            <pc:docMk/>
            <pc:sldMk cId="0" sldId="260"/>
            <ac:grpSpMk id="35" creationId="{D1C39DCE-E4E9-4B7D-9A92-5F52C46C5461}"/>
          </ac:grpSpMkLst>
        </pc:grpChg>
        <pc:picChg chg="del">
          <ac:chgData name="Timur Gubeydulin" userId="8a68f362b1be497c" providerId="LiveId" clId="{5BCE934D-5E74-47B7-AFFA-55E616C540E0}" dt="2024-03-24T20:16:19.765" v="2752" actId="478"/>
          <ac:picMkLst>
            <pc:docMk/>
            <pc:sldMk cId="0" sldId="260"/>
            <ac:picMk id="18" creationId="{2E869AD2-F8DB-4ECC-80CA-138102FEE2A3}"/>
          </ac:picMkLst>
        </pc:picChg>
        <pc:picChg chg="mod">
          <ac:chgData name="Timur Gubeydulin" userId="8a68f362b1be497c" providerId="LiveId" clId="{5BCE934D-5E74-47B7-AFFA-55E616C540E0}" dt="2024-03-24T20:28:24.883" v="3011" actId="1076"/>
          <ac:picMkLst>
            <pc:docMk/>
            <pc:sldMk cId="0" sldId="260"/>
            <ac:picMk id="41" creationId="{7CA5211E-AD04-49E2-ABF6-01E9D463637F}"/>
          </ac:picMkLst>
        </pc:picChg>
      </pc:sldChg>
      <pc:sldChg chg="del">
        <pc:chgData name="Timur Gubeydulin" userId="8a68f362b1be497c" providerId="LiveId" clId="{5BCE934D-5E74-47B7-AFFA-55E616C540E0}" dt="2024-03-24T20:41:31.950" v="3535" actId="47"/>
        <pc:sldMkLst>
          <pc:docMk/>
          <pc:sldMk cId="0" sldId="307"/>
        </pc:sldMkLst>
      </pc:sldChg>
      <pc:sldChg chg="del">
        <pc:chgData name="Timur Gubeydulin" userId="8a68f362b1be497c" providerId="LiveId" clId="{5BCE934D-5E74-47B7-AFFA-55E616C540E0}" dt="2024-03-24T20:41:31.296" v="3534" actId="47"/>
        <pc:sldMkLst>
          <pc:docMk/>
          <pc:sldMk cId="0" sldId="310"/>
        </pc:sldMkLst>
      </pc:sldChg>
      <pc:sldChg chg="addSp delSp modSp del mod">
        <pc:chgData name="Timur Gubeydulin" userId="8a68f362b1be497c" providerId="LiveId" clId="{5BCE934D-5E74-47B7-AFFA-55E616C540E0}" dt="2024-03-24T20:11:59.390" v="2493" actId="47"/>
        <pc:sldMkLst>
          <pc:docMk/>
          <pc:sldMk cId="0" sldId="316"/>
        </pc:sldMkLst>
        <pc:spChg chg="mod">
          <ac:chgData name="Timur Gubeydulin" userId="8a68f362b1be497c" providerId="LiveId" clId="{5BCE934D-5E74-47B7-AFFA-55E616C540E0}" dt="2024-03-24T19:11:10.725" v="202" actId="1076"/>
          <ac:spMkLst>
            <pc:docMk/>
            <pc:sldMk cId="0" sldId="316"/>
            <ac:spMk id="6" creationId="{CD16259B-3381-44A7-A17D-28C22F57CA13}"/>
          </ac:spMkLst>
        </pc:spChg>
        <pc:spChg chg="mod">
          <ac:chgData name="Timur Gubeydulin" userId="8a68f362b1be497c" providerId="LiveId" clId="{5BCE934D-5E74-47B7-AFFA-55E616C540E0}" dt="2024-03-24T20:11:44.940" v="2492" actId="14100"/>
          <ac:spMkLst>
            <pc:docMk/>
            <pc:sldMk cId="0" sldId="316"/>
            <ac:spMk id="12" creationId="{B528CF5A-26AA-40CD-A252-84E584FD5A0F}"/>
          </ac:spMkLst>
        </pc:spChg>
        <pc:picChg chg="del">
          <ac:chgData name="Timur Gubeydulin" userId="8a68f362b1be497c" providerId="LiveId" clId="{5BCE934D-5E74-47B7-AFFA-55E616C540E0}" dt="2024-03-24T19:10:22.433" v="192" actId="478"/>
          <ac:picMkLst>
            <pc:docMk/>
            <pc:sldMk cId="0" sldId="316"/>
            <ac:picMk id="5" creationId="{CFFC4D92-72EF-48FE-9F0F-0375BAA30247}"/>
          </ac:picMkLst>
        </pc:picChg>
        <pc:picChg chg="add del mod">
          <ac:chgData name="Timur Gubeydulin" userId="8a68f362b1be497c" providerId="LiveId" clId="{5BCE934D-5E74-47B7-AFFA-55E616C540E0}" dt="2024-03-24T19:28:56.147" v="391" actId="478"/>
          <ac:picMkLst>
            <pc:docMk/>
            <pc:sldMk cId="0" sldId="316"/>
            <ac:picMk id="1026" creationId="{681D87A3-E169-4411-8478-CA329E426FFA}"/>
          </ac:picMkLst>
        </pc:picChg>
      </pc:sldChg>
      <pc:sldChg chg="addSp delSp modSp mod">
        <pc:chgData name="Timur Gubeydulin" userId="8a68f362b1be497c" providerId="LiveId" clId="{5BCE934D-5E74-47B7-AFFA-55E616C540E0}" dt="2024-03-24T20:57:01.045" v="4168" actId="1076"/>
        <pc:sldMkLst>
          <pc:docMk/>
          <pc:sldMk cId="0" sldId="327"/>
        </pc:sldMkLst>
        <pc:spChg chg="mod">
          <ac:chgData name="Timur Gubeydulin" userId="8a68f362b1be497c" providerId="LiveId" clId="{5BCE934D-5E74-47B7-AFFA-55E616C540E0}" dt="2024-03-24T20:46:12.586" v="3833" actId="1076"/>
          <ac:spMkLst>
            <pc:docMk/>
            <pc:sldMk cId="0" sldId="327"/>
            <ac:spMk id="8" creationId="{C903EAD7-B49F-4A59-9BB7-22506A74EA96}"/>
          </ac:spMkLst>
        </pc:spChg>
        <pc:spChg chg="mod">
          <ac:chgData name="Timur Gubeydulin" userId="8a68f362b1be497c" providerId="LiveId" clId="{5BCE934D-5E74-47B7-AFFA-55E616C540E0}" dt="2024-03-24T20:56:49.235" v="4167" actId="20577"/>
          <ac:spMkLst>
            <pc:docMk/>
            <pc:sldMk cId="0" sldId="327"/>
            <ac:spMk id="905" creationId="{00000000-0000-0000-0000-000000000000}"/>
          </ac:spMkLst>
        </pc:spChg>
        <pc:picChg chg="del">
          <ac:chgData name="Timur Gubeydulin" userId="8a68f362b1be497c" providerId="LiveId" clId="{5BCE934D-5E74-47B7-AFFA-55E616C540E0}" dt="2024-03-24T20:15:40.878" v="2743" actId="478"/>
          <ac:picMkLst>
            <pc:docMk/>
            <pc:sldMk cId="0" sldId="327"/>
            <ac:picMk id="7" creationId="{EB9EE4D8-2382-43E2-B195-E87DA2ED7325}"/>
          </ac:picMkLst>
        </pc:picChg>
        <pc:picChg chg="add mod">
          <ac:chgData name="Timur Gubeydulin" userId="8a68f362b1be497c" providerId="LiveId" clId="{5BCE934D-5E74-47B7-AFFA-55E616C540E0}" dt="2024-03-24T20:57:01.045" v="4168" actId="1076"/>
          <ac:picMkLst>
            <pc:docMk/>
            <pc:sldMk cId="0" sldId="327"/>
            <ac:picMk id="9" creationId="{BD3C3960-FAE9-4BB2-A1A8-A8FAF0D2D2F5}"/>
          </ac:picMkLst>
        </pc:picChg>
      </pc:sldChg>
      <pc:sldChg chg="del">
        <pc:chgData name="Timur Gubeydulin" userId="8a68f362b1be497c" providerId="LiveId" clId="{5BCE934D-5E74-47B7-AFFA-55E616C540E0}" dt="2024-03-24T20:10:57.862" v="2485" actId="47"/>
        <pc:sldMkLst>
          <pc:docMk/>
          <pc:sldMk cId="0" sldId="339"/>
        </pc:sldMkLst>
      </pc:sldChg>
      <pc:sldChg chg="addSp delSp modSp del mod ord">
        <pc:chgData name="Timur Gubeydulin" userId="8a68f362b1be497c" providerId="LiveId" clId="{5BCE934D-5E74-47B7-AFFA-55E616C540E0}" dt="2024-03-24T20:13:02.250" v="2504" actId="47"/>
        <pc:sldMkLst>
          <pc:docMk/>
          <pc:sldMk cId="0" sldId="341"/>
        </pc:sldMkLst>
        <pc:spChg chg="mod">
          <ac:chgData name="Timur Gubeydulin" userId="8a68f362b1be497c" providerId="LiveId" clId="{5BCE934D-5E74-47B7-AFFA-55E616C540E0}" dt="2024-03-24T19:33:17.141" v="597" actId="6549"/>
          <ac:spMkLst>
            <pc:docMk/>
            <pc:sldMk cId="0" sldId="341"/>
            <ac:spMk id="1047" creationId="{00000000-0000-0000-0000-000000000000}"/>
          </ac:spMkLst>
        </pc:spChg>
        <pc:spChg chg="mod">
          <ac:chgData name="Timur Gubeydulin" userId="8a68f362b1be497c" providerId="LiveId" clId="{5BCE934D-5E74-47B7-AFFA-55E616C540E0}" dt="2024-03-24T19:38:00.216" v="636" actId="6549"/>
          <ac:spMkLst>
            <pc:docMk/>
            <pc:sldMk cId="0" sldId="341"/>
            <ac:spMk id="1049" creationId="{00000000-0000-0000-0000-000000000000}"/>
          </ac:spMkLst>
        </pc:spChg>
        <pc:picChg chg="add mod">
          <ac:chgData name="Timur Gubeydulin" userId="8a68f362b1be497c" providerId="LiveId" clId="{5BCE934D-5E74-47B7-AFFA-55E616C540E0}" dt="2024-03-24T19:32:55.083" v="554" actId="1076"/>
          <ac:picMkLst>
            <pc:docMk/>
            <pc:sldMk cId="0" sldId="341"/>
            <ac:picMk id="2" creationId="{EADD23AC-90BB-40BA-B9A2-F795BF2A2FD0}"/>
          </ac:picMkLst>
        </pc:picChg>
        <pc:picChg chg="del">
          <ac:chgData name="Timur Gubeydulin" userId="8a68f362b1be497c" providerId="LiveId" clId="{5BCE934D-5E74-47B7-AFFA-55E616C540E0}" dt="2024-03-24T19:33:20.080" v="598" actId="478"/>
          <ac:picMkLst>
            <pc:docMk/>
            <pc:sldMk cId="0" sldId="341"/>
            <ac:picMk id="6" creationId="{37490638-8F7F-4278-90D6-BA5EA5C1948B}"/>
          </ac:picMkLst>
        </pc:picChg>
      </pc:sldChg>
      <pc:sldChg chg="del">
        <pc:chgData name="Timur Gubeydulin" userId="8a68f362b1be497c" providerId="LiveId" clId="{5BCE934D-5E74-47B7-AFFA-55E616C540E0}" dt="2024-03-24T20:40:43.974" v="3509" actId="47"/>
        <pc:sldMkLst>
          <pc:docMk/>
          <pc:sldMk cId="0" sldId="342"/>
        </pc:sldMkLst>
      </pc:sldChg>
      <pc:sldChg chg="addSp delSp modSp mod ord">
        <pc:chgData name="Timur Gubeydulin" userId="8a68f362b1be497c" providerId="LiveId" clId="{5BCE934D-5E74-47B7-AFFA-55E616C540E0}" dt="2024-03-24T20:53:27.620" v="4075" actId="207"/>
        <pc:sldMkLst>
          <pc:docMk/>
          <pc:sldMk cId="0" sldId="343"/>
        </pc:sldMkLst>
        <pc:spChg chg="add del mod">
          <ac:chgData name="Timur Gubeydulin" userId="8a68f362b1be497c" providerId="LiveId" clId="{5BCE934D-5E74-47B7-AFFA-55E616C540E0}" dt="2024-03-24T19:32:31.920" v="551" actId="478"/>
          <ac:spMkLst>
            <pc:docMk/>
            <pc:sldMk cId="0" sldId="343"/>
            <ac:spMk id="13" creationId="{8C425889-3BB9-490C-B392-D2985B27C324}"/>
          </ac:spMkLst>
        </pc:spChg>
        <pc:spChg chg="add del">
          <ac:chgData name="Timur Gubeydulin" userId="8a68f362b1be497c" providerId="LiveId" clId="{5BCE934D-5E74-47B7-AFFA-55E616C540E0}" dt="2024-03-24T19:28:02.540" v="387" actId="22"/>
          <ac:spMkLst>
            <pc:docMk/>
            <pc:sldMk cId="0" sldId="343"/>
            <ac:spMk id="14" creationId="{32503846-28A7-4B1A-AC2F-AC9CC6D653D5}"/>
          </ac:spMkLst>
        </pc:spChg>
        <pc:spChg chg="add mod">
          <ac:chgData name="Timur Gubeydulin" userId="8a68f362b1be497c" providerId="LiveId" clId="{5BCE934D-5E74-47B7-AFFA-55E616C540E0}" dt="2024-03-24T20:53:27.620" v="4075" actId="207"/>
          <ac:spMkLst>
            <pc:docMk/>
            <pc:sldMk cId="0" sldId="343"/>
            <ac:spMk id="19" creationId="{B90A3252-B744-4E3A-820E-0231D51388CD}"/>
          </ac:spMkLst>
        </pc:spChg>
        <pc:spChg chg="add mod">
          <ac:chgData name="Timur Gubeydulin" userId="8a68f362b1be497c" providerId="LiveId" clId="{5BCE934D-5E74-47B7-AFFA-55E616C540E0}" dt="2024-03-24T19:32:33.590" v="552"/>
          <ac:spMkLst>
            <pc:docMk/>
            <pc:sldMk cId="0" sldId="343"/>
            <ac:spMk id="22" creationId="{9779FFD3-BC99-4E83-A56A-3013AF897E55}"/>
          </ac:spMkLst>
        </pc:spChg>
        <pc:spChg chg="del">
          <ac:chgData name="Timur Gubeydulin" userId="8a68f362b1be497c" providerId="LiveId" clId="{5BCE934D-5E74-47B7-AFFA-55E616C540E0}" dt="2024-03-24T19:32:27.220" v="549" actId="478"/>
          <ac:spMkLst>
            <pc:docMk/>
            <pc:sldMk cId="0" sldId="343"/>
            <ac:spMk id="1067" creationId="{00000000-0000-0000-0000-000000000000}"/>
          </ac:spMkLst>
        </pc:spChg>
        <pc:spChg chg="del">
          <ac:chgData name="Timur Gubeydulin" userId="8a68f362b1be497c" providerId="LiveId" clId="{5BCE934D-5E74-47B7-AFFA-55E616C540E0}" dt="2024-03-24T19:31:36.465" v="541" actId="478"/>
          <ac:spMkLst>
            <pc:docMk/>
            <pc:sldMk cId="0" sldId="343"/>
            <ac:spMk id="1068" creationId="{00000000-0000-0000-0000-000000000000}"/>
          </ac:spMkLst>
        </pc:spChg>
        <pc:picChg chg="add del">
          <ac:chgData name="Timur Gubeydulin" userId="8a68f362b1be497c" providerId="LiveId" clId="{5BCE934D-5E74-47B7-AFFA-55E616C540E0}" dt="2024-03-24T19:27:41.408" v="381" actId="22"/>
          <ac:picMkLst>
            <pc:docMk/>
            <pc:sldMk cId="0" sldId="343"/>
            <ac:picMk id="3" creationId="{F4C05AE4-FDE0-4060-833A-0F4DA6FF7E95}"/>
          </ac:picMkLst>
        </pc:picChg>
        <pc:picChg chg="add del">
          <ac:chgData name="Timur Gubeydulin" userId="8a68f362b1be497c" providerId="LiveId" clId="{5BCE934D-5E74-47B7-AFFA-55E616C540E0}" dt="2024-03-24T19:27:45.650" v="383" actId="22"/>
          <ac:picMkLst>
            <pc:docMk/>
            <pc:sldMk cId="0" sldId="343"/>
            <ac:picMk id="5" creationId="{AFB8C4FC-D749-4E25-B437-485C85208F57}"/>
          </ac:picMkLst>
        </pc:picChg>
        <pc:picChg chg="add del">
          <ac:chgData name="Timur Gubeydulin" userId="8a68f362b1be497c" providerId="LiveId" clId="{5BCE934D-5E74-47B7-AFFA-55E616C540E0}" dt="2024-03-24T19:28:02.342" v="386" actId="22"/>
          <ac:picMkLst>
            <pc:docMk/>
            <pc:sldMk cId="0" sldId="343"/>
            <ac:picMk id="8" creationId="{4A0F5CB4-A432-409A-A349-CF84412A190B}"/>
          </ac:picMkLst>
        </pc:picChg>
        <pc:picChg chg="del">
          <ac:chgData name="Timur Gubeydulin" userId="8a68f362b1be497c" providerId="LiveId" clId="{5BCE934D-5E74-47B7-AFFA-55E616C540E0}" dt="2024-03-24T19:32:35.227" v="553" actId="478"/>
          <ac:picMkLst>
            <pc:docMk/>
            <pc:sldMk cId="0" sldId="343"/>
            <ac:picMk id="9" creationId="{808DFB6A-B926-45BC-A0ED-964E3A69F4DB}"/>
          </ac:picMkLst>
        </pc:picChg>
        <pc:picChg chg="add del">
          <ac:chgData name="Timur Gubeydulin" userId="8a68f362b1be497c" providerId="LiveId" clId="{5BCE934D-5E74-47B7-AFFA-55E616C540E0}" dt="2024-03-24T19:28:38.139" v="389" actId="478"/>
          <ac:picMkLst>
            <pc:docMk/>
            <pc:sldMk cId="0" sldId="343"/>
            <ac:picMk id="10" creationId="{C34B7FDB-A1BB-4A13-8528-07A589AC7D01}"/>
          </ac:picMkLst>
        </pc:picChg>
        <pc:picChg chg="add del mod">
          <ac:chgData name="Timur Gubeydulin" userId="8a68f362b1be497c" providerId="LiveId" clId="{5BCE934D-5E74-47B7-AFFA-55E616C540E0}" dt="2024-03-24T19:38:26.784" v="645" actId="478"/>
          <ac:picMkLst>
            <pc:docMk/>
            <pc:sldMk cId="0" sldId="343"/>
            <ac:picMk id="15" creationId="{3D90FF3D-EFF5-4912-9900-B9FD8BC21BF7}"/>
          </ac:picMkLst>
        </pc:picChg>
        <pc:picChg chg="add mod">
          <ac:chgData name="Timur Gubeydulin" userId="8a68f362b1be497c" providerId="LiveId" clId="{5BCE934D-5E74-47B7-AFFA-55E616C540E0}" dt="2024-03-24T20:19:02.478" v="2787" actId="14100"/>
          <ac:picMkLst>
            <pc:docMk/>
            <pc:sldMk cId="0" sldId="343"/>
            <ac:picMk id="24" creationId="{238A67E9-1689-4393-842F-AFF91E8E5D69}"/>
          </ac:picMkLst>
        </pc:picChg>
        <pc:picChg chg="del">
          <ac:chgData name="Timur Gubeydulin" userId="8a68f362b1be497c" providerId="LiveId" clId="{5BCE934D-5E74-47B7-AFFA-55E616C540E0}" dt="2024-03-24T19:27:35.369" v="379" actId="478"/>
          <ac:picMkLst>
            <pc:docMk/>
            <pc:sldMk cId="0" sldId="343"/>
            <ac:picMk id="1069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4.641" v="378" actId="478"/>
          <ac:picMkLst>
            <pc:docMk/>
            <pc:sldMk cId="0" sldId="343"/>
            <ac:picMk id="1070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3.977" v="377" actId="478"/>
          <ac:picMkLst>
            <pc:docMk/>
            <pc:sldMk cId="0" sldId="343"/>
            <ac:picMk id="1071" creationId="{00000000-0000-0000-0000-000000000000}"/>
          </ac:picMkLst>
        </pc:picChg>
      </pc:sldChg>
      <pc:sldChg chg="del">
        <pc:chgData name="Timur Gubeydulin" userId="8a68f362b1be497c" providerId="LiveId" clId="{5BCE934D-5E74-47B7-AFFA-55E616C540E0}" dt="2024-03-24T20:16:10.014" v="2750" actId="47"/>
        <pc:sldMkLst>
          <pc:docMk/>
          <pc:sldMk cId="0" sldId="345"/>
        </pc:sldMkLst>
      </pc:sldChg>
      <pc:sldChg chg="del">
        <pc:chgData name="Timur Gubeydulin" userId="8a68f362b1be497c" providerId="LiveId" clId="{5BCE934D-5E74-47B7-AFFA-55E616C540E0}" dt="2024-03-24T20:41:11.135" v="3518" actId="47"/>
        <pc:sldMkLst>
          <pc:docMk/>
          <pc:sldMk cId="0" sldId="347"/>
        </pc:sldMkLst>
      </pc:sldChg>
      <pc:sldChg chg="del">
        <pc:chgData name="Timur Gubeydulin" userId="8a68f362b1be497c" providerId="LiveId" clId="{5BCE934D-5E74-47B7-AFFA-55E616C540E0}" dt="2024-03-24T20:23:10.413" v="2851" actId="47"/>
        <pc:sldMkLst>
          <pc:docMk/>
          <pc:sldMk cId="0" sldId="348"/>
        </pc:sldMkLst>
      </pc:sldChg>
      <pc:sldChg chg="del">
        <pc:chgData name="Timur Gubeydulin" userId="8a68f362b1be497c" providerId="LiveId" clId="{5BCE934D-5E74-47B7-AFFA-55E616C540E0}" dt="2024-03-24T20:41:12.047" v="3519" actId="47"/>
        <pc:sldMkLst>
          <pc:docMk/>
          <pc:sldMk cId="0" sldId="349"/>
        </pc:sldMkLst>
      </pc:sldChg>
      <pc:sldChg chg="del">
        <pc:chgData name="Timur Gubeydulin" userId="8a68f362b1be497c" providerId="LiveId" clId="{5BCE934D-5E74-47B7-AFFA-55E616C540E0}" dt="2024-03-24T20:41:14.228" v="3521" actId="47"/>
        <pc:sldMkLst>
          <pc:docMk/>
          <pc:sldMk cId="0" sldId="350"/>
        </pc:sldMkLst>
      </pc:sldChg>
      <pc:sldChg chg="addSp delSp modSp mod ord">
        <pc:chgData name="Timur Gubeydulin" userId="8a68f362b1be497c" providerId="LiveId" clId="{5BCE934D-5E74-47B7-AFFA-55E616C540E0}" dt="2024-03-24T20:53:08.463" v="4073" actId="14100"/>
        <pc:sldMkLst>
          <pc:docMk/>
          <pc:sldMk cId="0" sldId="352"/>
        </pc:sldMkLst>
        <pc:spChg chg="mod">
          <ac:chgData name="Timur Gubeydulin" userId="8a68f362b1be497c" providerId="LiveId" clId="{5BCE934D-5E74-47B7-AFFA-55E616C540E0}" dt="2024-03-24T20:52:52.724" v="4068" actId="20577"/>
          <ac:spMkLst>
            <pc:docMk/>
            <pc:sldMk cId="0" sldId="352"/>
            <ac:spMk id="1154" creationId="{00000000-0000-0000-0000-000000000000}"/>
          </ac:spMkLst>
        </pc:spChg>
        <pc:graphicFrameChg chg="del">
          <ac:chgData name="Timur Gubeydulin" userId="8a68f362b1be497c" providerId="LiveId" clId="{5BCE934D-5E74-47B7-AFFA-55E616C540E0}" dt="2024-03-24T20:22:55.227" v="2844" actId="478"/>
          <ac:graphicFrameMkLst>
            <pc:docMk/>
            <pc:sldMk cId="0" sldId="352"/>
            <ac:graphicFrameMk id="1156" creationId="{00000000-0000-0000-0000-000000000000}"/>
          </ac:graphicFrameMkLst>
        </pc:graphicFrameChg>
        <pc:picChg chg="add mod">
          <ac:chgData name="Timur Gubeydulin" userId="8a68f362b1be497c" providerId="LiveId" clId="{5BCE934D-5E74-47B7-AFFA-55E616C540E0}" dt="2024-03-24T20:53:08.463" v="4073" actId="14100"/>
          <ac:picMkLst>
            <pc:docMk/>
            <pc:sldMk cId="0" sldId="352"/>
            <ac:picMk id="2" creationId="{2CF8D47C-81FC-4C43-91EF-AA69C31B35BD}"/>
          </ac:picMkLst>
        </pc:picChg>
        <pc:picChg chg="del">
          <ac:chgData name="Timur Gubeydulin" userId="8a68f362b1be497c" providerId="LiveId" clId="{5BCE934D-5E74-47B7-AFFA-55E616C540E0}" dt="2024-03-24T20:23:07.750" v="2850" actId="478"/>
          <ac:picMkLst>
            <pc:docMk/>
            <pc:sldMk cId="0" sldId="352"/>
            <ac:picMk id="8" creationId="{6BA86BF3-9B57-4FA9-9574-DC8DC90E6333}"/>
          </ac:picMkLst>
        </pc:picChg>
      </pc:sldChg>
      <pc:sldChg chg="del">
        <pc:chgData name="Timur Gubeydulin" userId="8a68f362b1be497c" providerId="LiveId" clId="{5BCE934D-5E74-47B7-AFFA-55E616C540E0}" dt="2024-03-24T20:41:13.416" v="3520" actId="47"/>
        <pc:sldMkLst>
          <pc:docMk/>
          <pc:sldMk cId="0" sldId="353"/>
        </pc:sldMkLst>
      </pc:sldChg>
      <pc:sldChg chg="del">
        <pc:chgData name="Timur Gubeydulin" userId="8a68f362b1be497c" providerId="LiveId" clId="{5BCE934D-5E74-47B7-AFFA-55E616C540E0}" dt="2024-03-24T20:41:15.231" v="3522" actId="47"/>
        <pc:sldMkLst>
          <pc:docMk/>
          <pc:sldMk cId="0" sldId="355"/>
        </pc:sldMkLst>
      </pc:sldChg>
      <pc:sldChg chg="del">
        <pc:chgData name="Timur Gubeydulin" userId="8a68f362b1be497c" providerId="LiveId" clId="{5BCE934D-5E74-47B7-AFFA-55E616C540E0}" dt="2024-03-24T20:41:16.340" v="3523" actId="47"/>
        <pc:sldMkLst>
          <pc:docMk/>
          <pc:sldMk cId="0" sldId="356"/>
        </pc:sldMkLst>
      </pc:sldChg>
      <pc:sldChg chg="del">
        <pc:chgData name="Timur Gubeydulin" userId="8a68f362b1be497c" providerId="LiveId" clId="{5BCE934D-5E74-47B7-AFFA-55E616C540E0}" dt="2024-03-24T20:41:17.730" v="3524" actId="47"/>
        <pc:sldMkLst>
          <pc:docMk/>
          <pc:sldMk cId="0" sldId="357"/>
        </pc:sldMkLst>
      </pc:sldChg>
      <pc:sldChg chg="del">
        <pc:chgData name="Timur Gubeydulin" userId="8a68f362b1be497c" providerId="LiveId" clId="{5BCE934D-5E74-47B7-AFFA-55E616C540E0}" dt="2024-03-24T20:41:18.483" v="3525" actId="47"/>
        <pc:sldMkLst>
          <pc:docMk/>
          <pc:sldMk cId="0" sldId="358"/>
        </pc:sldMkLst>
      </pc:sldChg>
      <pc:sldChg chg="del">
        <pc:chgData name="Timur Gubeydulin" userId="8a68f362b1be497c" providerId="LiveId" clId="{5BCE934D-5E74-47B7-AFFA-55E616C540E0}" dt="2024-03-24T20:41:19.741" v="3526" actId="47"/>
        <pc:sldMkLst>
          <pc:docMk/>
          <pc:sldMk cId="0" sldId="363"/>
        </pc:sldMkLst>
      </pc:sldChg>
      <pc:sldChg chg="del">
        <pc:chgData name="Timur Gubeydulin" userId="8a68f362b1be497c" providerId="LiveId" clId="{5BCE934D-5E74-47B7-AFFA-55E616C540E0}" dt="2024-03-24T20:41:21.475" v="3527" actId="47"/>
        <pc:sldMkLst>
          <pc:docMk/>
          <pc:sldMk cId="0" sldId="365"/>
        </pc:sldMkLst>
      </pc:sldChg>
      <pc:sldChg chg="del">
        <pc:chgData name="Timur Gubeydulin" userId="8a68f362b1be497c" providerId="LiveId" clId="{5BCE934D-5E74-47B7-AFFA-55E616C540E0}" dt="2024-03-24T20:41:22.824" v="3528" actId="47"/>
        <pc:sldMkLst>
          <pc:docMk/>
          <pc:sldMk cId="0" sldId="366"/>
        </pc:sldMkLst>
      </pc:sldChg>
      <pc:sldChg chg="del">
        <pc:chgData name="Timur Gubeydulin" userId="8a68f362b1be497c" providerId="LiveId" clId="{5BCE934D-5E74-47B7-AFFA-55E616C540E0}" dt="2024-03-24T20:41:41.651" v="3546" actId="47"/>
        <pc:sldMkLst>
          <pc:docMk/>
          <pc:sldMk cId="0" sldId="368"/>
        </pc:sldMkLst>
      </pc:sldChg>
      <pc:sldChg chg="del">
        <pc:chgData name="Timur Gubeydulin" userId="8a68f362b1be497c" providerId="LiveId" clId="{5BCE934D-5E74-47B7-AFFA-55E616C540E0}" dt="2024-03-24T20:41:24.616" v="3529" actId="47"/>
        <pc:sldMkLst>
          <pc:docMk/>
          <pc:sldMk cId="0" sldId="369"/>
        </pc:sldMkLst>
      </pc:sldChg>
      <pc:sldChg chg="del">
        <pc:chgData name="Timur Gubeydulin" userId="8a68f362b1be497c" providerId="LiveId" clId="{5BCE934D-5E74-47B7-AFFA-55E616C540E0}" dt="2024-03-24T20:41:40.818" v="3545" actId="47"/>
        <pc:sldMkLst>
          <pc:docMk/>
          <pc:sldMk cId="0" sldId="371"/>
        </pc:sldMkLst>
      </pc:sldChg>
      <pc:sldChg chg="del">
        <pc:chgData name="Timur Gubeydulin" userId="8a68f362b1be497c" providerId="LiveId" clId="{5BCE934D-5E74-47B7-AFFA-55E616C540E0}" dt="2024-03-24T20:41:39.883" v="3544" actId="47"/>
        <pc:sldMkLst>
          <pc:docMk/>
          <pc:sldMk cId="0" sldId="372"/>
        </pc:sldMkLst>
      </pc:sldChg>
      <pc:sldChg chg="del">
        <pc:chgData name="Timur Gubeydulin" userId="8a68f362b1be497c" providerId="LiveId" clId="{5BCE934D-5E74-47B7-AFFA-55E616C540E0}" dt="2024-03-24T20:41:39.126" v="3543" actId="47"/>
        <pc:sldMkLst>
          <pc:docMk/>
          <pc:sldMk cId="0" sldId="377"/>
        </pc:sldMkLst>
      </pc:sldChg>
      <pc:sldChg chg="del">
        <pc:chgData name="Timur Gubeydulin" userId="8a68f362b1be497c" providerId="LiveId" clId="{5BCE934D-5E74-47B7-AFFA-55E616C540E0}" dt="2024-03-24T20:41:38.314" v="3542" actId="47"/>
        <pc:sldMkLst>
          <pc:docMk/>
          <pc:sldMk cId="0" sldId="379"/>
        </pc:sldMkLst>
      </pc:sldChg>
      <pc:sldChg chg="del">
        <pc:chgData name="Timur Gubeydulin" userId="8a68f362b1be497c" providerId="LiveId" clId="{5BCE934D-5E74-47B7-AFFA-55E616C540E0}" dt="2024-03-24T20:41:37.258" v="3541" actId="47"/>
        <pc:sldMkLst>
          <pc:docMk/>
          <pc:sldMk cId="0" sldId="380"/>
        </pc:sldMkLst>
      </pc:sldChg>
      <pc:sldChg chg="del">
        <pc:chgData name="Timur Gubeydulin" userId="8a68f362b1be497c" providerId="LiveId" clId="{5BCE934D-5E74-47B7-AFFA-55E616C540E0}" dt="2024-03-24T20:41:36.336" v="3540" actId="47"/>
        <pc:sldMkLst>
          <pc:docMk/>
          <pc:sldMk cId="0" sldId="381"/>
        </pc:sldMkLst>
      </pc:sldChg>
      <pc:sldChg chg="del">
        <pc:chgData name="Timur Gubeydulin" userId="8a68f362b1be497c" providerId="LiveId" clId="{5BCE934D-5E74-47B7-AFFA-55E616C540E0}" dt="2024-03-24T20:41:34.603" v="3538" actId="47"/>
        <pc:sldMkLst>
          <pc:docMk/>
          <pc:sldMk cId="0" sldId="382"/>
        </pc:sldMkLst>
      </pc:sldChg>
      <pc:sldChg chg="del">
        <pc:chgData name="Timur Gubeydulin" userId="8a68f362b1be497c" providerId="LiveId" clId="{5BCE934D-5E74-47B7-AFFA-55E616C540E0}" dt="2024-03-24T20:41:35.504" v="3539" actId="47"/>
        <pc:sldMkLst>
          <pc:docMk/>
          <pc:sldMk cId="0" sldId="383"/>
        </pc:sldMkLst>
      </pc:sldChg>
      <pc:sldChg chg="del">
        <pc:chgData name="Timur Gubeydulin" userId="8a68f362b1be497c" providerId="LiveId" clId="{5BCE934D-5E74-47B7-AFFA-55E616C540E0}" dt="2024-03-24T20:41:33.681" v="3537" actId="47"/>
        <pc:sldMkLst>
          <pc:docMk/>
          <pc:sldMk cId="0" sldId="386"/>
        </pc:sldMkLst>
      </pc:sldChg>
      <pc:sldChg chg="del">
        <pc:chgData name="Timur Gubeydulin" userId="8a68f362b1be497c" providerId="LiveId" clId="{5BCE934D-5E74-47B7-AFFA-55E616C540E0}" dt="2024-03-24T20:41:32.738" v="3536" actId="47"/>
        <pc:sldMkLst>
          <pc:docMk/>
          <pc:sldMk cId="0" sldId="388"/>
        </pc:sldMkLst>
      </pc:sldChg>
      <pc:sldChg chg="del">
        <pc:chgData name="Timur Gubeydulin" userId="8a68f362b1be497c" providerId="LiveId" clId="{5BCE934D-5E74-47B7-AFFA-55E616C540E0}" dt="2024-03-24T20:41:30.577" v="3533" actId="47"/>
        <pc:sldMkLst>
          <pc:docMk/>
          <pc:sldMk cId="0" sldId="390"/>
        </pc:sldMkLst>
      </pc:sldChg>
      <pc:sldChg chg="del">
        <pc:chgData name="Timur Gubeydulin" userId="8a68f362b1be497c" providerId="LiveId" clId="{5BCE934D-5E74-47B7-AFFA-55E616C540E0}" dt="2024-03-24T20:41:29.923" v="3532" actId="47"/>
        <pc:sldMkLst>
          <pc:docMk/>
          <pc:sldMk cId="0" sldId="392"/>
        </pc:sldMkLst>
      </pc:sldChg>
      <pc:sldChg chg="del">
        <pc:chgData name="Timur Gubeydulin" userId="8a68f362b1be497c" providerId="LiveId" clId="{5BCE934D-5E74-47B7-AFFA-55E616C540E0}" dt="2024-03-24T20:41:28.252" v="3530" actId="47"/>
        <pc:sldMkLst>
          <pc:docMk/>
          <pc:sldMk cId="0" sldId="395"/>
        </pc:sldMkLst>
      </pc:sldChg>
      <pc:sldChg chg="modSp mod">
        <pc:chgData name="Timur Gubeydulin" userId="8a68f362b1be497c" providerId="LiveId" clId="{5BCE934D-5E74-47B7-AFFA-55E616C540E0}" dt="2024-03-24T20:53:16.022" v="4074" actId="6549"/>
        <pc:sldMkLst>
          <pc:docMk/>
          <pc:sldMk cId="0" sldId="398"/>
        </pc:sldMkLst>
        <pc:spChg chg="mod">
          <ac:chgData name="Timur Gubeydulin" userId="8a68f362b1be497c" providerId="LiveId" clId="{5BCE934D-5E74-47B7-AFFA-55E616C540E0}" dt="2024-03-24T20:53:16.022" v="4074" actId="6549"/>
          <ac:spMkLst>
            <pc:docMk/>
            <pc:sldMk cId="0" sldId="398"/>
            <ac:spMk id="9" creationId="{6316948A-B311-401F-A5F4-5E4AD60B3DDE}"/>
          </ac:spMkLst>
        </pc:spChg>
      </pc:sldChg>
      <pc:sldChg chg="addSp delSp modSp mod">
        <pc:chgData name="Timur Gubeydulin" userId="8a68f362b1be497c" providerId="LiveId" clId="{5BCE934D-5E74-47B7-AFFA-55E616C540E0}" dt="2024-03-24T20:19:17.333" v="2789" actId="478"/>
        <pc:sldMkLst>
          <pc:docMk/>
          <pc:sldMk cId="4291410721" sldId="400"/>
        </pc:sldMkLst>
        <pc:spChg chg="mod">
          <ac:chgData name="Timur Gubeydulin" userId="8a68f362b1be497c" providerId="LiveId" clId="{5BCE934D-5E74-47B7-AFFA-55E616C540E0}" dt="2024-03-24T20:12:50.019" v="2502" actId="1076"/>
          <ac:spMkLst>
            <pc:docMk/>
            <pc:sldMk cId="4291410721" sldId="400"/>
            <ac:spMk id="6" creationId="{9C3073AB-96E3-4A61-8111-B11FE2ED4DB5}"/>
          </ac:spMkLst>
        </pc:spChg>
        <pc:picChg chg="del">
          <ac:chgData name="Timur Gubeydulin" userId="8a68f362b1be497c" providerId="LiveId" clId="{5BCE934D-5E74-47B7-AFFA-55E616C540E0}" dt="2024-03-24T20:12:27.102" v="2497" actId="478"/>
          <ac:picMkLst>
            <pc:docMk/>
            <pc:sldMk cId="4291410721" sldId="400"/>
            <ac:picMk id="7" creationId="{D9FE7FC2-25C0-4774-8918-5EFA4691744A}"/>
          </ac:picMkLst>
        </pc:picChg>
        <pc:picChg chg="add del mod">
          <ac:chgData name="Timur Gubeydulin" userId="8a68f362b1be497c" providerId="LiveId" clId="{5BCE934D-5E74-47B7-AFFA-55E616C540E0}" dt="2024-03-24T20:19:17.333" v="2789" actId="478"/>
          <ac:picMkLst>
            <pc:docMk/>
            <pc:sldMk cId="4291410721" sldId="400"/>
            <ac:picMk id="8" creationId="{FECB0E40-18C9-4564-9FF3-939D35B91E60}"/>
          </ac:picMkLst>
        </pc:picChg>
        <pc:picChg chg="del">
          <ac:chgData name="Timur Gubeydulin" userId="8a68f362b1be497c" providerId="LiveId" clId="{5BCE934D-5E74-47B7-AFFA-55E616C540E0}" dt="2024-03-24T20:12:17.654" v="2494" actId="478"/>
          <ac:picMkLst>
            <pc:docMk/>
            <pc:sldMk cId="4291410721" sldId="400"/>
            <ac:picMk id="25" creationId="{AA0956ED-54D1-4032-BC94-96C6FA2B843A}"/>
          </ac:picMkLst>
        </pc:picChg>
      </pc:sldChg>
      <pc:sldChg chg="addSp delSp modSp mod ord modNotesTx">
        <pc:chgData name="Timur Gubeydulin" userId="8a68f362b1be497c" providerId="LiveId" clId="{5BCE934D-5E74-47B7-AFFA-55E616C540E0}" dt="2024-03-24T21:05:07.259" v="4169"/>
        <pc:sldMkLst>
          <pc:docMk/>
          <pc:sldMk cId="1800753626" sldId="402"/>
        </pc:sldMkLst>
        <pc:spChg chg="mod">
          <ac:chgData name="Timur Gubeydulin" userId="8a68f362b1be497c" providerId="LiveId" clId="{5BCE934D-5E74-47B7-AFFA-55E616C540E0}" dt="2024-03-24T20:48:29.004" v="3854" actId="1076"/>
          <ac:spMkLst>
            <pc:docMk/>
            <pc:sldMk cId="1800753626" sldId="402"/>
            <ac:spMk id="7" creationId="{A4A78341-6884-4F67-B048-B3D6C7B2E189}"/>
          </ac:spMkLst>
        </pc:spChg>
        <pc:spChg chg="add mod">
          <ac:chgData name="Timur Gubeydulin" userId="8a68f362b1be497c" providerId="LiveId" clId="{5BCE934D-5E74-47B7-AFFA-55E616C540E0}" dt="2024-03-24T20:54:19.856" v="4088" actId="1076"/>
          <ac:spMkLst>
            <pc:docMk/>
            <pc:sldMk cId="1800753626" sldId="402"/>
            <ac:spMk id="8" creationId="{5D601316-644A-4835-B2FC-E33126E3B106}"/>
          </ac:spMkLst>
        </pc:spChg>
        <pc:spChg chg="add mod">
          <ac:chgData name="Timur Gubeydulin" userId="8a68f362b1be497c" providerId="LiveId" clId="{5BCE934D-5E74-47B7-AFFA-55E616C540E0}" dt="2024-03-24T20:54:29.870" v="4089" actId="1076"/>
          <ac:spMkLst>
            <pc:docMk/>
            <pc:sldMk cId="1800753626" sldId="402"/>
            <ac:spMk id="10" creationId="{BD381E46-B405-4E61-A588-B3C05FAD0B9B}"/>
          </ac:spMkLst>
        </pc:spChg>
        <pc:spChg chg="add mod">
          <ac:chgData name="Timur Gubeydulin" userId="8a68f362b1be497c" providerId="LiveId" clId="{5BCE934D-5E74-47B7-AFFA-55E616C540E0}" dt="2024-03-24T20:54:32.902" v="4090" actId="1076"/>
          <ac:spMkLst>
            <pc:docMk/>
            <pc:sldMk cId="1800753626" sldId="402"/>
            <ac:spMk id="12" creationId="{406A38E1-8DAF-4FDB-A85B-73728F9FC9CD}"/>
          </ac:spMkLst>
        </pc:spChg>
        <pc:spChg chg="mod">
          <ac:chgData name="Timur Gubeydulin" userId="8a68f362b1be497c" providerId="LiveId" clId="{5BCE934D-5E74-47B7-AFFA-55E616C540E0}" dt="2024-03-24T20:13:47.824" v="2513" actId="6549"/>
          <ac:spMkLst>
            <pc:docMk/>
            <pc:sldMk cId="1800753626" sldId="402"/>
            <ac:spMk id="16" creationId="{E0100CB8-F19B-4B44-BF8E-535F9850BDEF}"/>
          </ac:spMkLst>
        </pc:spChg>
        <pc:picChg chg="del">
          <ac:chgData name="Timur Gubeydulin" userId="8a68f362b1be497c" providerId="LiveId" clId="{5BCE934D-5E74-47B7-AFFA-55E616C540E0}" dt="2024-03-24T20:16:13.051" v="2751" actId="478"/>
          <ac:picMkLst>
            <pc:docMk/>
            <pc:sldMk cId="1800753626" sldId="402"/>
            <ac:picMk id="6" creationId="{A0C4D8F6-AF61-47E6-A1CC-1F0798732FA0}"/>
          </ac:picMkLst>
        </pc:picChg>
        <pc:picChg chg="mod">
          <ac:chgData name="Timur Gubeydulin" userId="8a68f362b1be497c" providerId="LiveId" clId="{5BCE934D-5E74-47B7-AFFA-55E616C540E0}" dt="2024-03-24T20:54:14.862" v="4086" actId="1076"/>
          <ac:picMkLst>
            <pc:docMk/>
            <pc:sldMk cId="1800753626" sldId="402"/>
            <ac:picMk id="9" creationId="{4E0562E0-703E-4800-A3F1-41C34F47C115}"/>
          </ac:picMkLst>
        </pc:picChg>
      </pc:sldChg>
      <pc:sldChg chg="del">
        <pc:chgData name="Timur Gubeydulin" userId="8a68f362b1be497c" providerId="LiveId" clId="{5BCE934D-5E74-47B7-AFFA-55E616C540E0}" dt="2024-03-24T20:41:42.483" v="3547" actId="47"/>
        <pc:sldMkLst>
          <pc:docMk/>
          <pc:sldMk cId="111424409" sldId="404"/>
        </pc:sldMkLst>
      </pc:sldChg>
      <pc:sldChg chg="del">
        <pc:chgData name="Timur Gubeydulin" userId="8a68f362b1be497c" providerId="LiveId" clId="{5BCE934D-5E74-47B7-AFFA-55E616C540E0}" dt="2024-03-24T20:41:29.135" v="3531" actId="47"/>
        <pc:sldMkLst>
          <pc:docMk/>
          <pc:sldMk cId="821766566" sldId="405"/>
        </pc:sldMkLst>
      </pc:sldChg>
      <pc:sldChg chg="addSp delSp modSp add mod">
        <pc:chgData name="Timur Gubeydulin" userId="8a68f362b1be497c" providerId="LiveId" clId="{5BCE934D-5E74-47B7-AFFA-55E616C540E0}" dt="2024-03-24T20:53:32.261" v="4076" actId="207"/>
        <pc:sldMkLst>
          <pc:docMk/>
          <pc:sldMk cId="2770220892" sldId="406"/>
        </pc:sldMkLst>
        <pc:spChg chg="mod">
          <ac:chgData name="Timur Gubeydulin" userId="8a68f362b1be497c" providerId="LiveId" clId="{5BCE934D-5E74-47B7-AFFA-55E616C540E0}" dt="2024-03-24T20:53:32.261" v="4076" actId="207"/>
          <ac:spMkLst>
            <pc:docMk/>
            <pc:sldMk cId="2770220892" sldId="406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39:20.656" v="687" actId="6549"/>
          <ac:spMkLst>
            <pc:docMk/>
            <pc:sldMk cId="2770220892" sldId="406"/>
            <ac:spMk id="22" creationId="{9779FFD3-BC99-4E83-A56A-3013AF897E55}"/>
          </ac:spMkLst>
        </pc:spChg>
        <pc:picChg chg="add mod">
          <ac:chgData name="Timur Gubeydulin" userId="8a68f362b1be497c" providerId="LiveId" clId="{5BCE934D-5E74-47B7-AFFA-55E616C540E0}" dt="2024-03-24T19:54:32.384" v="1970" actId="1076"/>
          <ac:picMkLst>
            <pc:docMk/>
            <pc:sldMk cId="2770220892" sldId="406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19:54:13.483" v="1966"/>
          <ac:picMkLst>
            <pc:docMk/>
            <pc:sldMk cId="2770220892" sldId="406"/>
            <ac:picMk id="2050" creationId="{D447E92B-FC2B-409E-BC73-A9F9295904AD}"/>
          </ac:picMkLst>
        </pc:picChg>
      </pc:sldChg>
      <pc:sldChg chg="addSp delSp modSp add mod">
        <pc:chgData name="Timur Gubeydulin" userId="8a68f362b1be497c" providerId="LiveId" clId="{5BCE934D-5E74-47B7-AFFA-55E616C540E0}" dt="2024-03-24T20:32:32.318" v="3319" actId="114"/>
        <pc:sldMkLst>
          <pc:docMk/>
          <pc:sldMk cId="229598614" sldId="407"/>
        </pc:sldMkLst>
        <pc:spChg chg="add mod">
          <ac:chgData name="Timur Gubeydulin" userId="8a68f362b1be497c" providerId="LiveId" clId="{5BCE934D-5E74-47B7-AFFA-55E616C540E0}" dt="2024-03-24T20:32:32.318" v="3319" actId="114"/>
          <ac:spMkLst>
            <pc:docMk/>
            <pc:sldMk cId="229598614" sldId="407"/>
            <ac:spMk id="7" creationId="{F74AD458-EF98-4143-A2E8-D58E863914B0}"/>
          </ac:spMkLst>
        </pc:spChg>
        <pc:spChg chg="del mod">
          <ac:chgData name="Timur Gubeydulin" userId="8a68f362b1be497c" providerId="LiveId" clId="{5BCE934D-5E74-47B7-AFFA-55E616C540E0}" dt="2024-03-24T19:58:35.015" v="2014"/>
          <ac:spMkLst>
            <pc:docMk/>
            <pc:sldMk cId="229598614" sldId="407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57:54.087" v="2011" actId="6549"/>
          <ac:spMkLst>
            <pc:docMk/>
            <pc:sldMk cId="229598614" sldId="407"/>
            <ac:spMk id="22" creationId="{9779FFD3-BC99-4E83-A56A-3013AF897E55}"/>
          </ac:spMkLst>
        </pc:spChg>
        <pc:picChg chg="add del mod">
          <ac:chgData name="Timur Gubeydulin" userId="8a68f362b1be497c" providerId="LiveId" clId="{5BCE934D-5E74-47B7-AFFA-55E616C540E0}" dt="2024-03-24T20:02:47.846" v="2131" actId="478"/>
          <ac:picMkLst>
            <pc:docMk/>
            <pc:sldMk cId="229598614" sldId="407"/>
            <ac:picMk id="4" creationId="{4895F396-4C07-4E80-B887-2C8531B07EDB}"/>
          </ac:picMkLst>
        </pc:picChg>
        <pc:picChg chg="del">
          <ac:chgData name="Timur Gubeydulin" userId="8a68f362b1be497c" providerId="LiveId" clId="{5BCE934D-5E74-47B7-AFFA-55E616C540E0}" dt="2024-03-24T19:55:03.568" v="1974" actId="478"/>
          <ac:picMkLst>
            <pc:docMk/>
            <pc:sldMk cId="229598614" sldId="407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20:02:40.919" v="2129" actId="478"/>
          <ac:picMkLst>
            <pc:docMk/>
            <pc:sldMk cId="229598614" sldId="407"/>
            <ac:picMk id="8" creationId="{905F9330-81C1-4E0D-AF2E-C240953E3A41}"/>
          </ac:picMkLst>
        </pc:picChg>
        <pc:picChg chg="add mod">
          <ac:chgData name="Timur Gubeydulin" userId="8a68f362b1be497c" providerId="LiveId" clId="{5BCE934D-5E74-47B7-AFFA-55E616C540E0}" dt="2024-03-24T20:17:05.726" v="2757" actId="1076"/>
          <ac:picMkLst>
            <pc:docMk/>
            <pc:sldMk cId="229598614" sldId="407"/>
            <ac:picMk id="9" creationId="{45E827B5-6364-4611-AE55-49FD3238F0D5}"/>
          </ac:picMkLst>
        </pc:picChg>
      </pc:sldChg>
      <pc:sldChg chg="addSp delSp modSp add mod">
        <pc:chgData name="Timur Gubeydulin" userId="8a68f362b1be497c" providerId="LiveId" clId="{5BCE934D-5E74-47B7-AFFA-55E616C540E0}" dt="2024-03-24T20:55:27.586" v="4156" actId="20577"/>
        <pc:sldMkLst>
          <pc:docMk/>
          <pc:sldMk cId="1721352697" sldId="408"/>
        </pc:sldMkLst>
        <pc:spChg chg="mod">
          <ac:chgData name="Timur Gubeydulin" userId="8a68f362b1be497c" providerId="LiveId" clId="{5BCE934D-5E74-47B7-AFFA-55E616C540E0}" dt="2024-03-24T20:34:40.195" v="3406" actId="1076"/>
          <ac:spMkLst>
            <pc:docMk/>
            <pc:sldMk cId="1721352697" sldId="408"/>
            <ac:spMk id="22" creationId="{5135CCA8-D7AE-4A6E-9984-630AA7B48B38}"/>
          </ac:spMkLst>
        </pc:spChg>
        <pc:spChg chg="mod">
          <ac:chgData name="Timur Gubeydulin" userId="8a68f362b1be497c" providerId="LiveId" clId="{5BCE934D-5E74-47B7-AFFA-55E616C540E0}" dt="2024-03-24T20:55:27.586" v="4156" actId="20577"/>
          <ac:spMkLst>
            <pc:docMk/>
            <pc:sldMk cId="1721352697" sldId="408"/>
            <ac:spMk id="23" creationId="{92D4CBE4-E4DB-44B1-8876-FB49ADCD432C}"/>
          </ac:spMkLst>
        </pc:spChg>
        <pc:picChg chg="add mod">
          <ac:chgData name="Timur Gubeydulin" userId="8a68f362b1be497c" providerId="LiveId" clId="{5BCE934D-5E74-47B7-AFFA-55E616C540E0}" dt="2024-03-24T20:52:19.870" v="4008" actId="1076"/>
          <ac:picMkLst>
            <pc:docMk/>
            <pc:sldMk cId="1721352697" sldId="408"/>
            <ac:picMk id="2" creationId="{545232F4-775C-427B-8BBD-2933A6CAF73D}"/>
          </ac:picMkLst>
        </pc:picChg>
        <pc:picChg chg="del">
          <ac:chgData name="Timur Gubeydulin" userId="8a68f362b1be497c" providerId="LiveId" clId="{5BCE934D-5E74-47B7-AFFA-55E616C540E0}" dt="2024-03-24T20:30:37.716" v="3245" actId="478"/>
          <ac:picMkLst>
            <pc:docMk/>
            <pc:sldMk cId="1721352697" sldId="408"/>
            <ac:picMk id="41" creationId="{7CA5211E-AD04-49E2-ABF6-01E9D463637F}"/>
          </ac:picMkLst>
        </pc:picChg>
      </pc:sldChg>
      <pc:sldChg chg="addSp delSp modSp add mod">
        <pc:chgData name="Timur Gubeydulin" userId="8a68f362b1be497c" providerId="LiveId" clId="{5BCE934D-5E74-47B7-AFFA-55E616C540E0}" dt="2024-03-24T20:46:24.051" v="3834" actId="207"/>
        <pc:sldMkLst>
          <pc:docMk/>
          <pc:sldMk cId="372189605" sldId="409"/>
        </pc:sldMkLst>
        <pc:spChg chg="mod">
          <ac:chgData name="Timur Gubeydulin" userId="8a68f362b1be497c" providerId="LiveId" clId="{5BCE934D-5E74-47B7-AFFA-55E616C540E0}" dt="2024-03-24T20:43:09.487" v="3617" actId="20577"/>
          <ac:spMkLst>
            <pc:docMk/>
            <pc:sldMk cId="372189605" sldId="409"/>
            <ac:spMk id="7" creationId="{A4A78341-6884-4F67-B048-B3D6C7B2E189}"/>
          </ac:spMkLst>
        </pc:spChg>
        <pc:spChg chg="del mod">
          <ac:chgData name="Timur Gubeydulin" userId="8a68f362b1be497c" providerId="LiveId" clId="{5BCE934D-5E74-47B7-AFFA-55E616C540E0}" dt="2024-03-24T20:44:58.151" v="3776"/>
          <ac:spMkLst>
            <pc:docMk/>
            <pc:sldMk cId="372189605" sldId="409"/>
            <ac:spMk id="8" creationId="{5D601316-644A-4835-B2FC-E33126E3B106}"/>
          </ac:spMkLst>
        </pc:spChg>
        <pc:spChg chg="del mod">
          <ac:chgData name="Timur Gubeydulin" userId="8a68f362b1be497c" providerId="LiveId" clId="{5BCE934D-5E74-47B7-AFFA-55E616C540E0}" dt="2024-03-24T20:44:58.153" v="3778"/>
          <ac:spMkLst>
            <pc:docMk/>
            <pc:sldMk cId="372189605" sldId="409"/>
            <ac:spMk id="10" creationId="{BD381E46-B405-4E61-A588-B3C05FAD0B9B}"/>
          </ac:spMkLst>
        </pc:spChg>
        <pc:spChg chg="mod">
          <ac:chgData name="Timur Gubeydulin" userId="8a68f362b1be497c" providerId="LiveId" clId="{5BCE934D-5E74-47B7-AFFA-55E616C540E0}" dt="2024-03-24T20:46:24.051" v="3834" actId="207"/>
          <ac:spMkLst>
            <pc:docMk/>
            <pc:sldMk cId="372189605" sldId="409"/>
            <ac:spMk id="12" creationId="{406A38E1-8DAF-4FDB-A85B-73728F9FC9CD}"/>
          </ac:spMkLst>
        </pc:spChg>
        <pc:picChg chg="del">
          <ac:chgData name="Timur Gubeydulin" userId="8a68f362b1be497c" providerId="LiveId" clId="{5BCE934D-5E74-47B7-AFFA-55E616C540E0}" dt="2024-03-24T20:42:16.269" v="3614" actId="478"/>
          <ac:picMkLst>
            <pc:docMk/>
            <pc:sldMk cId="372189605" sldId="409"/>
            <ac:picMk id="9" creationId="{4E0562E0-703E-4800-A3F1-41C34F47C115}"/>
          </ac:picMkLst>
        </pc:picChg>
        <pc:picChg chg="add mod">
          <ac:chgData name="Timur Gubeydulin" userId="8a68f362b1be497c" providerId="LiveId" clId="{5BCE934D-5E74-47B7-AFFA-55E616C540E0}" dt="2024-03-24T20:43:39.896" v="3648" actId="1076"/>
          <ac:picMkLst>
            <pc:docMk/>
            <pc:sldMk cId="372189605" sldId="409"/>
            <ac:picMk id="11" creationId="{42BBB96A-8746-42DE-849F-D64A9B2E018C}"/>
          </ac:picMkLst>
        </pc:picChg>
      </pc:sldChg>
      <pc:sldMasterChg chg="delSldLayout">
        <pc:chgData name="Timur Gubeydulin" userId="8a68f362b1be497c" providerId="LiveId" clId="{5BCE934D-5E74-47B7-AFFA-55E616C540E0}" dt="2024-03-24T20:41:38.314" v="3542" actId="47"/>
        <pc:sldMasterMkLst>
          <pc:docMk/>
          <pc:sldMasterMk cId="1422594505" sldId="2147483676"/>
        </pc:sldMasterMkLst>
        <pc:sldLayoutChg chg="del">
          <pc:chgData name="Timur Gubeydulin" userId="8a68f362b1be497c" providerId="LiveId" clId="{5BCE934D-5E74-47B7-AFFA-55E616C540E0}" dt="2024-03-24T20:41:38.314" v="3542" actId="47"/>
          <pc:sldLayoutMkLst>
            <pc:docMk/>
            <pc:sldMasterMk cId="1422594505" sldId="2147483676"/>
            <pc:sldLayoutMk cId="459715144" sldId="2147483688"/>
          </pc:sldLayoutMkLst>
        </pc:sldLayoutChg>
        <pc:sldLayoutChg chg="del">
          <pc:chgData name="Timur Gubeydulin" userId="8a68f362b1be497c" providerId="LiveId" clId="{5BCE934D-5E74-47B7-AFFA-55E616C540E0}" dt="2024-03-24T20:11:59.390" v="2493" actId="47"/>
          <pc:sldLayoutMkLst>
            <pc:docMk/>
            <pc:sldMasterMk cId="1422594505" sldId="2147483676"/>
            <pc:sldLayoutMk cId="352613890" sldId="2147483691"/>
          </pc:sldLayoutMkLst>
        </pc:sldLayoutChg>
      </pc:sldMasterChg>
    </pc:docChg>
  </pc:docChgLst>
  <pc:docChgLst>
    <pc:chgData name="Timur Gubeydulin" userId="8a68f362b1be497c" providerId="LiveId" clId="{EBFB9D8C-E112-4DB2-916E-99ED5CC88AD9}"/>
    <pc:docChg chg="undo custSel addSld delSld modSld">
      <pc:chgData name="Timur Gubeydulin" userId="8a68f362b1be497c" providerId="LiveId" clId="{EBFB9D8C-E112-4DB2-916E-99ED5CC88AD9}" dt="2025-01-26T21:51:47.545" v="636" actId="255"/>
      <pc:docMkLst>
        <pc:docMk/>
      </pc:docMkLst>
      <pc:sldChg chg="addSp delSp modSp mod">
        <pc:chgData name="Timur Gubeydulin" userId="8a68f362b1be497c" providerId="LiveId" clId="{EBFB9D8C-E112-4DB2-916E-99ED5CC88AD9}" dt="2025-01-26T21:34:22.669" v="566" actId="6549"/>
        <pc:sldMkLst>
          <pc:docMk/>
          <pc:sldMk cId="0" sldId="260"/>
        </pc:sldMkLst>
        <pc:spChg chg="add mod">
          <ac:chgData name="Timur Gubeydulin" userId="8a68f362b1be497c" providerId="LiveId" clId="{EBFB9D8C-E112-4DB2-916E-99ED5CC88AD9}" dt="2025-01-24T17:08:05.538" v="419" actId="1076"/>
          <ac:spMkLst>
            <pc:docMk/>
            <pc:sldMk cId="0" sldId="260"/>
            <ac:spMk id="5" creationId="{4B6CC55F-7569-475E-97B2-9AEC6D31C10D}"/>
          </ac:spMkLst>
        </pc:spChg>
        <pc:spChg chg="mod">
          <ac:chgData name="Timur Gubeydulin" userId="8a68f362b1be497c" providerId="LiveId" clId="{EBFB9D8C-E112-4DB2-916E-99ED5CC88AD9}" dt="2025-01-26T21:34:22.669" v="566" actId="6549"/>
          <ac:spMkLst>
            <pc:docMk/>
            <pc:sldMk cId="0" sldId="260"/>
            <ac:spMk id="23" creationId="{92D4CBE4-E4DB-44B1-8876-FB49ADCD432C}"/>
          </ac:spMkLst>
        </pc:spChg>
        <pc:picChg chg="del">
          <ac:chgData name="Timur Gubeydulin" userId="8a68f362b1be497c" providerId="LiveId" clId="{EBFB9D8C-E112-4DB2-916E-99ED5CC88AD9}" dt="2025-01-24T17:03:57.560" v="408" actId="478"/>
          <ac:picMkLst>
            <pc:docMk/>
            <pc:sldMk cId="0" sldId="260"/>
            <ac:picMk id="2" creationId="{73CDFA61-0CB5-4006-B424-9D2F809857D1}"/>
          </ac:picMkLst>
        </pc:picChg>
        <pc:picChg chg="del">
          <ac:chgData name="Timur Gubeydulin" userId="8a68f362b1be497c" providerId="LiveId" clId="{EBFB9D8C-E112-4DB2-916E-99ED5CC88AD9}" dt="2025-01-24T17:04:01.593" v="409" actId="478"/>
          <ac:picMkLst>
            <pc:docMk/>
            <pc:sldMk cId="0" sldId="260"/>
            <ac:picMk id="41" creationId="{7CA5211E-AD04-49E2-ABF6-01E9D463637F}"/>
          </ac:picMkLst>
        </pc:picChg>
      </pc:sldChg>
      <pc:sldChg chg="addSp delSp modSp mod">
        <pc:chgData name="Timur Gubeydulin" userId="8a68f362b1be497c" providerId="LiveId" clId="{EBFB9D8C-E112-4DB2-916E-99ED5CC88AD9}" dt="2025-01-26T21:51:47.545" v="636" actId="255"/>
        <pc:sldMkLst>
          <pc:docMk/>
          <pc:sldMk cId="0" sldId="327"/>
        </pc:sldMkLst>
        <pc:spChg chg="mod">
          <ac:chgData name="Timur Gubeydulin" userId="8a68f362b1be497c" providerId="LiveId" clId="{EBFB9D8C-E112-4DB2-916E-99ED5CC88AD9}" dt="2025-01-22T21:55:08.972" v="24" actId="207"/>
          <ac:spMkLst>
            <pc:docMk/>
            <pc:sldMk cId="0" sldId="327"/>
            <ac:spMk id="8" creationId="{C903EAD7-B49F-4A59-9BB7-22506A74EA96}"/>
          </ac:spMkLst>
        </pc:spChg>
        <pc:spChg chg="mod">
          <ac:chgData name="Timur Gubeydulin" userId="8a68f362b1be497c" providerId="LiveId" clId="{EBFB9D8C-E112-4DB2-916E-99ED5CC88AD9}" dt="2025-01-26T21:51:47.545" v="636" actId="255"/>
          <ac:spMkLst>
            <pc:docMk/>
            <pc:sldMk cId="0" sldId="327"/>
            <ac:spMk id="905" creationId="{00000000-0000-0000-0000-000000000000}"/>
          </ac:spMkLst>
        </pc:spChg>
        <pc:picChg chg="add mod">
          <ac:chgData name="Timur Gubeydulin" userId="8a68f362b1be497c" providerId="LiveId" clId="{EBFB9D8C-E112-4DB2-916E-99ED5CC88AD9}" dt="2025-01-26T21:50:55.921" v="598" actId="14100"/>
          <ac:picMkLst>
            <pc:docMk/>
            <pc:sldMk cId="0" sldId="327"/>
            <ac:picMk id="4" creationId="{49F0C502-F8D2-4744-99BF-9C508A34B52A}"/>
          </ac:picMkLst>
        </pc:picChg>
        <pc:picChg chg="del">
          <ac:chgData name="Timur Gubeydulin" userId="8a68f362b1be497c" providerId="LiveId" clId="{EBFB9D8C-E112-4DB2-916E-99ED5CC88AD9}" dt="2025-01-22T21:54:47.348" v="21" actId="478"/>
          <ac:picMkLst>
            <pc:docMk/>
            <pc:sldMk cId="0" sldId="327"/>
            <ac:picMk id="9" creationId="{BD3C3960-FAE9-4BB2-A1A8-A8FAF0D2D2F5}"/>
          </ac:picMkLst>
        </pc:picChg>
      </pc:sldChg>
      <pc:sldChg chg="addSp delSp modSp mod">
        <pc:chgData name="Timur Gubeydulin" userId="8a68f362b1be497c" providerId="LiveId" clId="{EBFB9D8C-E112-4DB2-916E-99ED5CC88AD9}" dt="2025-01-26T21:31:53.272" v="556" actId="6549"/>
        <pc:sldMkLst>
          <pc:docMk/>
          <pc:sldMk cId="0" sldId="343"/>
        </pc:sldMkLst>
        <pc:spChg chg="mod">
          <ac:chgData name="Timur Gubeydulin" userId="8a68f362b1be497c" providerId="LiveId" clId="{EBFB9D8C-E112-4DB2-916E-99ED5CC88AD9}" dt="2025-01-26T21:31:53.272" v="556" actId="6549"/>
          <ac:spMkLst>
            <pc:docMk/>
            <pc:sldMk cId="0" sldId="343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20:07.859" v="518" actId="14100"/>
          <ac:spMkLst>
            <pc:docMk/>
            <pc:sldMk cId="0" sldId="343"/>
            <ac:spMk id="22" creationId="{9779FFD3-BC99-4E83-A56A-3013AF897E55}"/>
          </ac:spMkLst>
        </pc:spChg>
        <pc:picChg chg="add mod">
          <ac:chgData name="Timur Gubeydulin" userId="8a68f362b1be497c" providerId="LiveId" clId="{EBFB9D8C-E112-4DB2-916E-99ED5CC88AD9}" dt="2025-01-24T16:57:25.787" v="245" actId="14100"/>
          <ac:picMkLst>
            <pc:docMk/>
            <pc:sldMk cId="0" sldId="343"/>
            <ac:picMk id="2" creationId="{3D542913-5154-4367-9B71-D8ADCEDF70EF}"/>
          </ac:picMkLst>
        </pc:picChg>
        <pc:picChg chg="del">
          <ac:chgData name="Timur Gubeydulin" userId="8a68f362b1be497c" providerId="LiveId" clId="{EBFB9D8C-E112-4DB2-916E-99ED5CC88AD9}" dt="2025-01-22T21:54:08.632" v="19" actId="478"/>
          <ac:picMkLst>
            <pc:docMk/>
            <pc:sldMk cId="0" sldId="343"/>
            <ac:picMk id="24" creationId="{238A67E9-1689-4393-842F-AFF91E8E5D69}"/>
          </ac:picMkLst>
        </pc:picChg>
      </pc:sldChg>
      <pc:sldChg chg="del">
        <pc:chgData name="Timur Gubeydulin" userId="8a68f362b1be497c" providerId="LiveId" clId="{EBFB9D8C-E112-4DB2-916E-99ED5CC88AD9}" dt="2025-01-24T17:03:33.783" v="405" actId="47"/>
        <pc:sldMkLst>
          <pc:docMk/>
          <pc:sldMk cId="0" sldId="352"/>
        </pc:sldMkLst>
      </pc:sldChg>
      <pc:sldChg chg="modSp mod">
        <pc:chgData name="Timur Gubeydulin" userId="8a68f362b1be497c" providerId="LiveId" clId="{EBFB9D8C-E112-4DB2-916E-99ED5CC88AD9}" dt="2025-01-26T21:27:59.638" v="533" actId="207"/>
        <pc:sldMkLst>
          <pc:docMk/>
          <pc:sldMk cId="0" sldId="398"/>
        </pc:sldMkLst>
        <pc:spChg chg="mod">
          <ac:chgData name="Timur Gubeydulin" userId="8a68f362b1be497c" providerId="LiveId" clId="{EBFB9D8C-E112-4DB2-916E-99ED5CC88AD9}" dt="2025-01-26T21:16:57.607" v="512" actId="207"/>
          <ac:spMkLst>
            <pc:docMk/>
            <pc:sldMk cId="0" sldId="398"/>
            <ac:spMk id="6" creationId="{4B38298F-28F1-423E-A691-EE2163D55FDA}"/>
          </ac:spMkLst>
        </pc:spChg>
        <pc:spChg chg="mod">
          <ac:chgData name="Timur Gubeydulin" userId="8a68f362b1be497c" providerId="LiveId" clId="{EBFB9D8C-E112-4DB2-916E-99ED5CC88AD9}" dt="2025-01-26T21:17:26.794" v="513" actId="207"/>
          <ac:spMkLst>
            <pc:docMk/>
            <pc:sldMk cId="0" sldId="398"/>
            <ac:spMk id="7" creationId="{18BEDD22-7D5D-47B2-9A8E-06E9012B089C}"/>
          </ac:spMkLst>
        </pc:spChg>
        <pc:spChg chg="mod">
          <ac:chgData name="Timur Gubeydulin" userId="8a68f362b1be497c" providerId="LiveId" clId="{EBFB9D8C-E112-4DB2-916E-99ED5CC88AD9}" dt="2025-01-26T21:27:59.638" v="533" actId="207"/>
          <ac:spMkLst>
            <pc:docMk/>
            <pc:sldMk cId="0" sldId="398"/>
            <ac:spMk id="9" creationId="{6316948A-B311-401F-A5F4-5E4AD60B3DDE}"/>
          </ac:spMkLst>
        </pc:spChg>
      </pc:sldChg>
      <pc:sldChg chg="modSp mod">
        <pc:chgData name="Timur Gubeydulin" userId="8a68f362b1be497c" providerId="LiveId" clId="{EBFB9D8C-E112-4DB2-916E-99ED5CC88AD9}" dt="2025-01-24T16:56:50.253" v="236" actId="207"/>
        <pc:sldMkLst>
          <pc:docMk/>
          <pc:sldMk cId="4291410721" sldId="400"/>
        </pc:sldMkLst>
        <pc:spChg chg="mod">
          <ac:chgData name="Timur Gubeydulin" userId="8a68f362b1be497c" providerId="LiveId" clId="{EBFB9D8C-E112-4DB2-916E-99ED5CC88AD9}" dt="2025-01-24T16:56:50.253" v="236" actId="207"/>
          <ac:spMkLst>
            <pc:docMk/>
            <pc:sldMk cId="4291410721" sldId="400"/>
            <ac:spMk id="6" creationId="{9C3073AB-96E3-4A61-8111-B11FE2ED4DB5}"/>
          </ac:spMkLst>
        </pc:spChg>
        <pc:spChg chg="mod">
          <ac:chgData name="Timur Gubeydulin" userId="8a68f362b1be497c" providerId="LiveId" clId="{EBFB9D8C-E112-4DB2-916E-99ED5CC88AD9}" dt="2025-01-24T16:56:44.656" v="235" actId="113"/>
          <ac:spMkLst>
            <pc:docMk/>
            <pc:sldMk cId="4291410721" sldId="400"/>
            <ac:spMk id="9" creationId="{E530DC7D-4595-4D3D-BCE7-1EF1F97C3FD1}"/>
          </ac:spMkLst>
        </pc:spChg>
      </pc:sldChg>
      <pc:sldChg chg="del">
        <pc:chgData name="Timur Gubeydulin" userId="8a68f362b1be497c" providerId="LiveId" clId="{EBFB9D8C-E112-4DB2-916E-99ED5CC88AD9}" dt="2025-01-24T17:03:46.602" v="407" actId="47"/>
        <pc:sldMkLst>
          <pc:docMk/>
          <pc:sldMk cId="1800753626" sldId="402"/>
        </pc:sldMkLst>
      </pc:sldChg>
      <pc:sldChg chg="del">
        <pc:chgData name="Timur Gubeydulin" userId="8a68f362b1be497c" providerId="LiveId" clId="{EBFB9D8C-E112-4DB2-916E-99ED5CC88AD9}" dt="2025-01-24T16:50:51.573" v="169" actId="47"/>
        <pc:sldMkLst>
          <pc:docMk/>
          <pc:sldMk cId="2770220892" sldId="406"/>
        </pc:sldMkLst>
      </pc:sldChg>
      <pc:sldChg chg="del">
        <pc:chgData name="Timur Gubeydulin" userId="8a68f362b1be497c" providerId="LiveId" clId="{EBFB9D8C-E112-4DB2-916E-99ED5CC88AD9}" dt="2025-01-24T16:52:59.486" v="195" actId="47"/>
        <pc:sldMkLst>
          <pc:docMk/>
          <pc:sldMk cId="229598614" sldId="407"/>
        </pc:sldMkLst>
      </pc:sldChg>
      <pc:sldChg chg="del">
        <pc:chgData name="Timur Gubeydulin" userId="8a68f362b1be497c" providerId="LiveId" clId="{EBFB9D8C-E112-4DB2-916E-99ED5CC88AD9}" dt="2025-01-24T17:03:45.149" v="406" actId="47"/>
        <pc:sldMkLst>
          <pc:docMk/>
          <pc:sldMk cId="1721352697" sldId="408"/>
        </pc:sldMkLst>
      </pc:sldChg>
      <pc:sldChg chg="delSp modSp mod">
        <pc:chgData name="Timur Gubeydulin" userId="8a68f362b1be497c" providerId="LiveId" clId="{EBFB9D8C-E112-4DB2-916E-99ED5CC88AD9}" dt="2025-01-26T21:23:56.733" v="530" actId="1076"/>
        <pc:sldMkLst>
          <pc:docMk/>
          <pc:sldMk cId="372189605" sldId="409"/>
        </pc:sldMkLst>
        <pc:spChg chg="mod">
          <ac:chgData name="Timur Gubeydulin" userId="8a68f362b1be497c" providerId="LiveId" clId="{EBFB9D8C-E112-4DB2-916E-99ED5CC88AD9}" dt="2025-01-26T21:23:50.355" v="529" actId="14100"/>
          <ac:spMkLst>
            <pc:docMk/>
            <pc:sldMk cId="372189605" sldId="409"/>
            <ac:spMk id="7" creationId="{A4A78341-6884-4F67-B048-B3D6C7B2E189}"/>
          </ac:spMkLst>
        </pc:spChg>
        <pc:spChg chg="mod">
          <ac:chgData name="Timur Gubeydulin" userId="8a68f362b1be497c" providerId="LiveId" clId="{EBFB9D8C-E112-4DB2-916E-99ED5CC88AD9}" dt="2025-01-26T21:23:56.733" v="530" actId="1076"/>
          <ac:spMkLst>
            <pc:docMk/>
            <pc:sldMk cId="372189605" sldId="409"/>
            <ac:spMk id="12" creationId="{406A38E1-8DAF-4FDB-A85B-73728F9FC9CD}"/>
          </ac:spMkLst>
        </pc:spChg>
        <pc:picChg chg="del">
          <ac:chgData name="Timur Gubeydulin" userId="8a68f362b1be497c" providerId="LiveId" clId="{EBFB9D8C-E112-4DB2-916E-99ED5CC88AD9}" dt="2025-01-22T21:54:35.459" v="20" actId="478"/>
          <ac:picMkLst>
            <pc:docMk/>
            <pc:sldMk cId="372189605" sldId="409"/>
            <ac:picMk id="11" creationId="{42BBB96A-8746-42DE-849F-D64A9B2E018C}"/>
          </ac:picMkLst>
        </pc:picChg>
      </pc:sldChg>
      <pc:sldChg chg="modSp add mod">
        <pc:chgData name="Timur Gubeydulin" userId="8a68f362b1be497c" providerId="LiveId" clId="{EBFB9D8C-E112-4DB2-916E-99ED5CC88AD9}" dt="2025-01-26T21:30:47.835" v="548" actId="20577"/>
        <pc:sldMkLst>
          <pc:docMk/>
          <pc:sldMk cId="761662199" sldId="410"/>
        </pc:sldMkLst>
        <pc:spChg chg="mod">
          <ac:chgData name="Timur Gubeydulin" userId="8a68f362b1be497c" providerId="LiveId" clId="{EBFB9D8C-E112-4DB2-916E-99ED5CC88AD9}" dt="2025-01-24T17:07:11.707" v="416" actId="20577"/>
          <ac:spMkLst>
            <pc:docMk/>
            <pc:sldMk cId="761662199" sldId="410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30:47.835" v="548" actId="20577"/>
          <ac:spMkLst>
            <pc:docMk/>
            <pc:sldMk cId="761662199" sldId="410"/>
            <ac:spMk id="22" creationId="{9779FFD3-BC99-4E83-A56A-3013AF897E55}"/>
          </ac:spMkLst>
        </pc:spChg>
      </pc:sldChg>
      <pc:sldChg chg="delSp modSp mod">
        <pc:chgData name="Timur Gubeydulin" userId="8a68f362b1be497c" providerId="LiveId" clId="{EBFB9D8C-E112-4DB2-916E-99ED5CC88AD9}" dt="2025-01-26T21:24:49.412" v="531" actId="1076"/>
        <pc:sldMkLst>
          <pc:docMk/>
          <pc:sldMk cId="3015130511" sldId="411"/>
        </pc:sldMkLst>
        <pc:spChg chg="del mod">
          <ac:chgData name="Timur Gubeydulin" userId="8a68f362b1be497c" providerId="LiveId" clId="{EBFB9D8C-E112-4DB2-916E-99ED5CC88AD9}" dt="2025-01-26T21:08:28.310" v="421" actId="478"/>
          <ac:spMkLst>
            <pc:docMk/>
            <pc:sldMk cId="3015130511" sldId="411"/>
            <ac:spMk id="6" creationId="{92EDE32C-F992-4509-AFA7-5C939B7CE340}"/>
          </ac:spMkLst>
        </pc:spChg>
        <pc:spChg chg="mod">
          <ac:chgData name="Timur Gubeydulin" userId="8a68f362b1be497c" providerId="LiveId" clId="{EBFB9D8C-E112-4DB2-916E-99ED5CC88AD9}" dt="2025-01-26T21:24:49.412" v="531" actId="1076"/>
          <ac:spMkLst>
            <pc:docMk/>
            <pc:sldMk cId="3015130511" sldId="411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18:31.715" v="516" actId="1076"/>
          <ac:spMkLst>
            <pc:docMk/>
            <pc:sldMk cId="3015130511" sldId="411"/>
            <ac:spMk id="22" creationId="{9779FFD3-BC99-4E83-A56A-3013AF897E55}"/>
          </ac:spMkLst>
        </pc:spChg>
      </pc:sldChg>
      <pc:sldChg chg="modSp mod">
        <pc:chgData name="Timur Gubeydulin" userId="8a68f362b1be497c" providerId="LiveId" clId="{EBFB9D8C-E112-4DB2-916E-99ED5CC88AD9}" dt="2025-01-26T21:33:04.795" v="557" actId="113"/>
        <pc:sldMkLst>
          <pc:docMk/>
          <pc:sldMk cId="898634676" sldId="412"/>
        </pc:sldMkLst>
        <pc:spChg chg="mod">
          <ac:chgData name="Timur Gubeydulin" userId="8a68f362b1be497c" providerId="LiveId" clId="{EBFB9D8C-E112-4DB2-916E-99ED5CC88AD9}" dt="2025-01-26T21:33:04.795" v="557" actId="113"/>
          <ac:spMkLst>
            <pc:docMk/>
            <pc:sldMk cId="898634676" sldId="412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21:15.734" v="522" actId="14100"/>
          <ac:spMkLst>
            <pc:docMk/>
            <pc:sldMk cId="898634676" sldId="412"/>
            <ac:spMk id="22" creationId="{9779FFD3-BC99-4E83-A56A-3013AF897E55}"/>
          </ac:spMkLst>
        </pc:spChg>
      </pc:sldChg>
      <pc:sldChg chg="modSp mod">
        <pc:chgData name="Timur Gubeydulin" userId="8a68f362b1be497c" providerId="LiveId" clId="{EBFB9D8C-E112-4DB2-916E-99ED5CC88AD9}" dt="2025-01-26T21:23:29.127" v="526" actId="14100"/>
        <pc:sldMkLst>
          <pc:docMk/>
          <pc:sldMk cId="705154975" sldId="413"/>
        </pc:sldMkLst>
        <pc:spChg chg="mod">
          <ac:chgData name="Timur Gubeydulin" userId="8a68f362b1be497c" providerId="LiveId" clId="{EBFB9D8C-E112-4DB2-916E-99ED5CC88AD9}" dt="2025-01-26T21:23:29.127" v="526" actId="14100"/>
          <ac:spMkLst>
            <pc:docMk/>
            <pc:sldMk cId="705154975" sldId="413"/>
            <ac:spMk id="22" creationId="{5135CCA8-D7AE-4A6E-9984-630AA7B48B38}"/>
          </ac:spMkLst>
        </pc:spChg>
        <pc:spChg chg="mod">
          <ac:chgData name="Timur Gubeydulin" userId="8a68f362b1be497c" providerId="LiveId" clId="{EBFB9D8C-E112-4DB2-916E-99ED5CC88AD9}" dt="2025-01-26T21:10:33.434" v="446" actId="12"/>
          <ac:spMkLst>
            <pc:docMk/>
            <pc:sldMk cId="705154975" sldId="413"/>
            <ac:spMk id="23" creationId="{92D4CBE4-E4DB-44B1-8876-FB49ADCD43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75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4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600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2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16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22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9" name="Google Shape;89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beige">
  <p:cSld name="обложка beige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4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A22FA-1DFF-47D3-B51E-8BABB0F0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8693A2-A20B-4A27-93C9-FC5648287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698A8B-B341-4B9A-B8B4-A410593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4681C9-7BC9-44B2-9E89-261B8031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527902-4003-40AB-8DA2-CF470C7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188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F8336-C5D5-4B89-B6E0-99472A5A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C8BF46-259A-4C58-B60D-AD132D8D1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851570-69A3-458C-89AD-F15357D9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006369-5042-4CC9-89F9-4AB3C088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A3C874-0432-45A1-9DA2-FF38E886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0D59CE-E011-41D5-BB20-4EDF832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655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5CF6E-DB42-444A-A4E9-EA86EE40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EA24EE-F5C4-4BAF-8381-D2C96A0D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7ED603-B2F5-4179-B498-05620838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8D0F7A-1B04-4E2F-B651-19A116A7F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25A2BD-4F57-4395-B67A-7FEA8FC2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28BE00-9826-4042-BBD7-3C05C67F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F17B24-3806-4818-9D66-DCB68530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0B5FF8-304D-4AAF-8817-BBD3BC7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228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8D0FE-126E-458E-BDD1-62CCC07F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44C62B-FFDC-462B-BD7F-FBCC46C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43388C-625A-4E1E-9785-49A3A580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35956E-76F2-4548-A3CB-E84AB326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71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5B99529-1C2F-4E24-9667-4A7A3E1C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671489-B80C-480A-AD09-AE0C324D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83E044-2A6C-4232-8132-3C483976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63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FF84F-7C38-464F-A8AD-57F77947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125456-93E9-4486-9A2E-2185E196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C8BF3F-56D2-49DA-9172-7F696D3E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B06721-2CA2-4962-9971-D053922F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2C90E8-0CD5-4042-9A64-5D107DB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002857-1A3D-4E91-ACB9-89CF6983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073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2C67A-7802-42CA-9C30-B1A6BA82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418A08-5CAC-4172-BFF3-92F67D56B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E4AE54-8A52-442C-B1D1-F081A928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24F19-576D-43EC-AFAA-CB886B84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2C2E15-1A51-429E-8319-892416AB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E16132-0C35-44C7-A340-F02779B5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322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FA656-6C4A-4124-B264-389A9C0A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A02697-B726-4448-A762-010A0D7D5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D8075F-ACD1-45C8-B5A7-59B1D91D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3B7760-AB43-46BE-AE33-07A01E7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1379AF-33CE-4DE2-8EDF-9E3F13B6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76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349F6B-921E-42BA-8EF3-50A0D8A8B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684E7E-29BB-498F-8F91-D4CF1307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3F004-158B-4DFC-A71E-8FC3626F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807A7-C0D5-4443-BDAF-B32C783A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80BE5D-4C5B-44C1-81ED-3E8109E7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2796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3 колонки">
  <p:cSld name="1_текст 3 колонки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539750" y="700087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9251950" y="555625"/>
            <a:ext cx="1512600" cy="381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45700" rIns="3600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794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79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539750" y="478395"/>
            <a:ext cx="38163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6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een">
  <p:cSld name="обложка gree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0826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ontserrat Black"/>
              <a:buNone/>
              <a:defRPr sz="4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64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5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0820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Google Shape;51;p5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8227933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90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09C3-FF0E-4FBE-877E-5064425D2EEA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5E88-F287-450D-AE4F-035A0732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5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DBD-AEAA-40C5-8B56-EF1FCAB0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5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4DD-2161-4983-9769-45F2BBB92510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578D-43EF-4CDE-9B46-CA48E80D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65E2-3065-49FA-80BF-3D98C822B10D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B4C9-FEFE-4010-9B28-7ACD3C31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6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CE60-D945-4694-985E-83337176BACC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077F-A061-454B-B4C3-32418F4B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9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B8E6-52FC-4229-A5B1-F2886178D102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0A06-2ACF-4C84-85C1-E91655F4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5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3DB-ECAB-45ED-A23D-A05DFCA4841C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D3CB-E7F4-4CF7-AB7B-FE8FC4D3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3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AD37-6EAB-4009-879A-E4B1899087F4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715F-4491-4F4B-9460-18A5D4EC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6EE9-C1D3-44FC-901E-E4AE6B6D8AC2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CC4A-84F6-4A03-B311-F585038C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pink">
  <p:cSld name="обложка gradient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Google Shape;61;p6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AFEC-BBCC-44E0-A39B-A8600991DB91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51FE-92ED-4BFE-B8AA-31AB5CA6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30F-46E7-4352-8A1F-E8AC91541B24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07E4-2053-48EE-84E3-9A65BF67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8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blue">
  <p:cSld name="обложка gradient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55702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7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Google Shape;71;p7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green">
  <p:cSld name="обложка gradient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8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8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>
  <p:cSld name="контакты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8893174" y="0"/>
            <a:ext cx="253579" cy="339785"/>
          </a:xfrm>
          <a:custGeom>
            <a:avLst/>
            <a:gdLst/>
            <a:ahLst/>
            <a:cxnLst/>
            <a:rect l="l" t="t" r="r" b="b"/>
            <a:pathLst>
              <a:path w="2205037" h="2954655" extrusionOk="0">
                <a:moveTo>
                  <a:pt x="77153" y="2433638"/>
                </a:moveTo>
                <a:cubicBezTo>
                  <a:pt x="129540" y="2546033"/>
                  <a:pt x="207645" y="2648903"/>
                  <a:pt x="305753" y="2726055"/>
                </a:cubicBezTo>
                <a:cubicBezTo>
                  <a:pt x="407670" y="2807018"/>
                  <a:pt x="523875" y="2863215"/>
                  <a:pt x="647700" y="2898458"/>
                </a:cubicBezTo>
                <a:cubicBezTo>
                  <a:pt x="784860" y="2937510"/>
                  <a:pt x="925830" y="2954655"/>
                  <a:pt x="1070610" y="2954655"/>
                </a:cubicBezTo>
                <a:lnTo>
                  <a:pt x="2205038" y="2950845"/>
                </a:lnTo>
                <a:lnTo>
                  <a:pt x="2201228" y="0"/>
                </a:lnTo>
                <a:lnTo>
                  <a:pt x="1074420" y="0"/>
                </a:lnTo>
                <a:cubicBezTo>
                  <a:pt x="941070" y="0"/>
                  <a:pt x="810578" y="17145"/>
                  <a:pt x="683895" y="56198"/>
                </a:cubicBezTo>
                <a:cubicBezTo>
                  <a:pt x="557213" y="91440"/>
                  <a:pt x="441008" y="147638"/>
                  <a:pt x="339090" y="228600"/>
                </a:cubicBezTo>
                <a:cubicBezTo>
                  <a:pt x="237173" y="305753"/>
                  <a:pt x="152400" y="408623"/>
                  <a:pt x="92393" y="521018"/>
                </a:cubicBezTo>
                <a:cubicBezTo>
                  <a:pt x="28575" y="651510"/>
                  <a:pt x="953" y="792385"/>
                  <a:pt x="953" y="943928"/>
                </a:cubicBezTo>
                <a:cubicBezTo>
                  <a:pt x="953" y="1095470"/>
                  <a:pt x="0" y="1867757"/>
                  <a:pt x="0" y="2014538"/>
                </a:cubicBezTo>
                <a:cubicBezTo>
                  <a:pt x="0" y="2161318"/>
                  <a:pt x="17145" y="2299335"/>
                  <a:pt x="77153" y="24336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1133" y="90612"/>
            <a:ext cx="132117" cy="1582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 rot="-5400000">
            <a:off x="8720974" y="727935"/>
            <a:ext cx="5868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18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3818"/>
                </a:solidFill>
                <a:latin typeface="Montserrat"/>
                <a:ea typeface="Montserrat"/>
                <a:cs typeface="Montserrat"/>
                <a:sym typeface="Montserrat"/>
              </a:rPr>
              <a:t>4dru.com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5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24780-7F39-43F4-A0FE-71EEF02F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72F144-EBF5-4720-85C7-4ADA6D67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EEE57-DF92-4D88-BA93-6D1D9C2C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C5C066-4223-48B4-BACA-01C5CD5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6831A6-A4F7-400B-86D5-B1174F8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09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5FD892-96CC-453F-8EC5-3AC3B99E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165F59-3668-4070-8E1A-43AD1204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8CAEB2-0D94-4D01-88C2-D2A6E0E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A23E4D-37A7-4F7B-A330-840E980B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91A7E0-C80C-4700-80E9-5B6E1CC8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A2DBD-AEAA-40C5-8B56-EF1FCAB06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9750" y="700088"/>
            <a:ext cx="8064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9749" y="1563687"/>
            <a:ext cx="80646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D7399C-B0DB-44FD-AA67-3A43B2C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84F406-643B-45DE-B0B2-AA42BC0C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CC5C3-F428-40D9-B5E4-36214EDA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E36F-26F6-40C8-83AE-268AE5BB15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DAA7A4-4E06-4CF8-966C-332667D9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C740FD-885D-45A5-82F5-4E61285A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  <p:sldLayoutId id="214748370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F581D-A5E6-44A2-8B5E-93E6B66AED7B}" type="datetime1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693C08-7241-43D2-881B-1781FB951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ail.ru/news/tovarooborot-rynka-fmcg-po-itogam-2024-goda-vyros-na-15-do-22-8-trln-rubley-28-marta-2025-26286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png"/><Relationship Id="rId21" Type="http://schemas.openxmlformats.org/officeDocument/2006/relationships/hyperlink" Target="https://www.auchan.ru/" TargetMode="External"/><Relationship Id="rId42" Type="http://schemas.openxmlformats.org/officeDocument/2006/relationships/image" Target="../media/image42.jpg"/><Relationship Id="rId63" Type="http://schemas.openxmlformats.org/officeDocument/2006/relationships/image" Target="../media/image53.png"/><Relationship Id="rId84" Type="http://schemas.openxmlformats.org/officeDocument/2006/relationships/hyperlink" Target="http://www.maria-ra.ru/" TargetMode="External"/><Relationship Id="rId138" Type="http://schemas.openxmlformats.org/officeDocument/2006/relationships/image" Target="../media/image92.png"/><Relationship Id="rId159" Type="http://schemas.openxmlformats.org/officeDocument/2006/relationships/image" Target="../media/image104.jpg"/><Relationship Id="rId170" Type="http://schemas.openxmlformats.org/officeDocument/2006/relationships/image" Target="../media/image110.png"/><Relationship Id="rId191" Type="http://schemas.openxmlformats.org/officeDocument/2006/relationships/hyperlink" Target="http://www.zenden.ru/" TargetMode="External"/><Relationship Id="rId205" Type="http://schemas.openxmlformats.org/officeDocument/2006/relationships/hyperlink" Target="http://www.tds-group.ru/" TargetMode="External"/><Relationship Id="rId226" Type="http://schemas.openxmlformats.org/officeDocument/2006/relationships/hyperlink" Target="https://yabloko-supermarket.ru/" TargetMode="External"/><Relationship Id="rId247" Type="http://schemas.openxmlformats.org/officeDocument/2006/relationships/image" Target="../media/image151.png"/><Relationship Id="rId107" Type="http://schemas.openxmlformats.org/officeDocument/2006/relationships/image" Target="../media/image76.png"/><Relationship Id="rId11" Type="http://schemas.openxmlformats.org/officeDocument/2006/relationships/image" Target="../media/image21.png"/><Relationship Id="rId32" Type="http://schemas.openxmlformats.org/officeDocument/2006/relationships/image" Target="../media/image36.jpg"/><Relationship Id="rId53" Type="http://schemas.openxmlformats.org/officeDocument/2006/relationships/hyperlink" Target="https://yandex.ru/company/" TargetMode="External"/><Relationship Id="rId74" Type="http://schemas.openxmlformats.org/officeDocument/2006/relationships/hyperlink" Target="https://www.vseinstrumenti.ru/" TargetMode="External"/><Relationship Id="rId128" Type="http://schemas.openxmlformats.org/officeDocument/2006/relationships/hyperlink" Target="https://farmlend.ru/" TargetMode="External"/><Relationship Id="rId149" Type="http://schemas.openxmlformats.org/officeDocument/2006/relationships/image" Target="../media/image99.jpg"/><Relationship Id="rId5" Type="http://schemas.openxmlformats.org/officeDocument/2006/relationships/image" Target="../media/image15.png"/><Relationship Id="rId95" Type="http://schemas.openxmlformats.org/officeDocument/2006/relationships/image" Target="../media/image70.png"/><Relationship Id="rId160" Type="http://schemas.openxmlformats.org/officeDocument/2006/relationships/hyperlink" Target="http://www.castorama.ru/" TargetMode="External"/><Relationship Id="rId181" Type="http://schemas.openxmlformats.org/officeDocument/2006/relationships/hyperlink" Target="https://www.onlinetrade.ru/" TargetMode="External"/><Relationship Id="rId216" Type="http://schemas.openxmlformats.org/officeDocument/2006/relationships/image" Target="../media/image133.jpg"/><Relationship Id="rId237" Type="http://schemas.openxmlformats.org/officeDocument/2006/relationships/image" Target="../media/image145.png"/><Relationship Id="rId22" Type="http://schemas.openxmlformats.org/officeDocument/2006/relationships/image" Target="../media/image31.png"/><Relationship Id="rId43" Type="http://schemas.openxmlformats.org/officeDocument/2006/relationships/hyperlink" Target="http://www.wildberries.ru/" TargetMode="External"/><Relationship Id="rId64" Type="http://schemas.openxmlformats.org/officeDocument/2006/relationships/hyperlink" Target="https://www.okmarket.ru/" TargetMode="External"/><Relationship Id="rId118" Type="http://schemas.openxmlformats.org/officeDocument/2006/relationships/hyperlink" Target="http://www.gloria-jeans.ru/" TargetMode="External"/><Relationship Id="rId139" Type="http://schemas.openxmlformats.org/officeDocument/2006/relationships/image" Target="../media/image93.png"/><Relationship Id="rId85" Type="http://schemas.openxmlformats.org/officeDocument/2006/relationships/image" Target="../media/image64.jpg"/><Relationship Id="rId150" Type="http://schemas.openxmlformats.org/officeDocument/2006/relationships/hyperlink" Target="http://www.baucenter.ru/" TargetMode="External"/><Relationship Id="rId171" Type="http://schemas.openxmlformats.org/officeDocument/2006/relationships/hyperlink" Target="http://www.maxi-retail.ru/" TargetMode="External"/><Relationship Id="rId192" Type="http://schemas.openxmlformats.org/officeDocument/2006/relationships/image" Target="../media/image121.png"/><Relationship Id="rId206" Type="http://schemas.openxmlformats.org/officeDocument/2006/relationships/image" Target="../media/image128.jpg"/><Relationship Id="rId227" Type="http://schemas.openxmlformats.org/officeDocument/2006/relationships/image" Target="../media/image139.png"/><Relationship Id="rId248" Type="http://schemas.openxmlformats.org/officeDocument/2006/relationships/image" Target="../media/image152.jpg"/><Relationship Id="rId12" Type="http://schemas.openxmlformats.org/officeDocument/2006/relationships/image" Target="../media/image22.png"/><Relationship Id="rId33" Type="http://schemas.openxmlformats.org/officeDocument/2006/relationships/hyperlink" Target="https://market.yandex.ru/" TargetMode="External"/><Relationship Id="rId108" Type="http://schemas.openxmlformats.org/officeDocument/2006/relationships/hyperlink" Target="https://366.ru/" TargetMode="External"/><Relationship Id="rId129" Type="http://schemas.openxmlformats.org/officeDocument/2006/relationships/image" Target="../media/image87.jpg"/><Relationship Id="rId54" Type="http://schemas.openxmlformats.org/officeDocument/2006/relationships/image" Target="../media/image48.jpg"/><Relationship Id="rId75" Type="http://schemas.openxmlformats.org/officeDocument/2006/relationships/image" Target="../media/image59.png"/><Relationship Id="rId96" Type="http://schemas.openxmlformats.org/officeDocument/2006/relationships/hyperlink" Target="https://goldapple.ru/" TargetMode="External"/><Relationship Id="rId140" Type="http://schemas.openxmlformats.org/officeDocument/2006/relationships/image" Target="../media/image94.png"/><Relationship Id="rId161" Type="http://schemas.openxmlformats.org/officeDocument/2006/relationships/image" Target="../media/image105.png"/><Relationship Id="rId182" Type="http://schemas.openxmlformats.org/officeDocument/2006/relationships/image" Target="../media/image116.jpg"/><Relationship Id="rId217" Type="http://schemas.openxmlformats.org/officeDocument/2006/relationships/image" Target="../media/image134.jpg"/><Relationship Id="rId6" Type="http://schemas.openxmlformats.org/officeDocument/2006/relationships/image" Target="../media/image16.jpg"/><Relationship Id="rId238" Type="http://schemas.openxmlformats.org/officeDocument/2006/relationships/image" Target="../media/image146.jpg"/><Relationship Id="rId23" Type="http://schemas.openxmlformats.org/officeDocument/2006/relationships/hyperlink" Target="https://www.winelab.ru/" TargetMode="External"/><Relationship Id="rId119" Type="http://schemas.openxmlformats.org/officeDocument/2006/relationships/image" Target="../media/image82.png"/><Relationship Id="rId44" Type="http://schemas.openxmlformats.org/officeDocument/2006/relationships/image" Target="../media/image43.jpg"/><Relationship Id="rId65" Type="http://schemas.openxmlformats.org/officeDocument/2006/relationships/image" Target="../media/image54.png"/><Relationship Id="rId86" Type="http://schemas.openxmlformats.org/officeDocument/2006/relationships/hyperlink" Target="http://www.apteka-april.ru/" TargetMode="External"/><Relationship Id="rId130" Type="http://schemas.openxmlformats.org/officeDocument/2006/relationships/hyperlink" Target="http://www.famil.ru/" TargetMode="External"/><Relationship Id="rId151" Type="http://schemas.openxmlformats.org/officeDocument/2006/relationships/image" Target="../media/image100.png"/><Relationship Id="rId172" Type="http://schemas.openxmlformats.org/officeDocument/2006/relationships/image" Target="../media/image111.jpg"/><Relationship Id="rId193" Type="http://schemas.openxmlformats.org/officeDocument/2006/relationships/hyperlink" Target="https://www.coolclever.ru/" TargetMode="External"/><Relationship Id="rId207" Type="http://schemas.openxmlformats.org/officeDocument/2006/relationships/hyperlink" Target="http://www.beeline.ru/" TargetMode="External"/><Relationship Id="rId228" Type="http://schemas.openxmlformats.org/officeDocument/2006/relationships/image" Target="../media/image140.png"/><Relationship Id="rId249" Type="http://schemas.openxmlformats.org/officeDocument/2006/relationships/image" Target="../media/image153.png"/><Relationship Id="rId13" Type="http://schemas.openxmlformats.org/officeDocument/2006/relationships/image" Target="../media/image23.png"/><Relationship Id="rId109" Type="http://schemas.openxmlformats.org/officeDocument/2006/relationships/image" Target="../media/image77.jpg"/><Relationship Id="rId34" Type="http://schemas.openxmlformats.org/officeDocument/2006/relationships/image" Target="../media/image37.jpg"/><Relationship Id="rId55" Type="http://schemas.openxmlformats.org/officeDocument/2006/relationships/hyperlink" Target="http://www.svetofor-nsk.ru/" TargetMode="External"/><Relationship Id="rId76" Type="http://schemas.openxmlformats.org/officeDocument/2006/relationships/hyperlink" Target="http://www.citilink.ru/" TargetMode="External"/><Relationship Id="rId97" Type="http://schemas.openxmlformats.org/officeDocument/2006/relationships/image" Target="../media/image71.jpg"/><Relationship Id="rId120" Type="http://schemas.openxmlformats.org/officeDocument/2006/relationships/hyperlink" Target="https://www.melonfashion.ru/" TargetMode="External"/><Relationship Id="rId141" Type="http://schemas.openxmlformats.org/officeDocument/2006/relationships/image" Target="../media/image95.png"/><Relationship Id="rId7" Type="http://schemas.openxmlformats.org/officeDocument/2006/relationships/image" Target="../media/image17.jpg"/><Relationship Id="rId162" Type="http://schemas.openxmlformats.org/officeDocument/2006/relationships/hyperlink" Target="http://www.maxidom.ru/" TargetMode="External"/><Relationship Id="rId183" Type="http://schemas.openxmlformats.org/officeDocument/2006/relationships/hyperlink" Target="https://www.585zolotoy.ru/" TargetMode="External"/><Relationship Id="rId218" Type="http://schemas.openxmlformats.org/officeDocument/2006/relationships/hyperlink" Target="https://tvoydom.ru/" TargetMode="External"/><Relationship Id="rId239" Type="http://schemas.openxmlformats.org/officeDocument/2006/relationships/hyperlink" Target="https://www.gulliver-ul.ru/" TargetMode="External"/><Relationship Id="rId250" Type="http://schemas.openxmlformats.org/officeDocument/2006/relationships/image" Target="../media/image154.jpg"/><Relationship Id="rId24" Type="http://schemas.openxmlformats.org/officeDocument/2006/relationships/image" Target="../media/image32.png"/><Relationship Id="rId45" Type="http://schemas.openxmlformats.org/officeDocument/2006/relationships/hyperlink" Target="http://www.ozon.ru/" TargetMode="External"/><Relationship Id="rId66" Type="http://schemas.openxmlformats.org/officeDocument/2006/relationships/hyperlink" Target="https://www.detmir.ru/" TargetMode="External"/><Relationship Id="rId87" Type="http://schemas.openxmlformats.org/officeDocument/2006/relationships/image" Target="../media/image65.jpg"/><Relationship Id="rId110" Type="http://schemas.openxmlformats.org/officeDocument/2006/relationships/hyperlink" Target="https://hoff.ru/" TargetMode="External"/><Relationship Id="rId131" Type="http://schemas.openxmlformats.org/officeDocument/2006/relationships/image" Target="../media/image88.jpg"/><Relationship Id="rId152" Type="http://schemas.openxmlformats.org/officeDocument/2006/relationships/hyperlink" Target="http://www.pudmarket.ru/" TargetMode="External"/><Relationship Id="rId173" Type="http://schemas.openxmlformats.org/officeDocument/2006/relationships/hyperlink" Target="https://www.technopark.ru/" TargetMode="External"/><Relationship Id="rId194" Type="http://schemas.openxmlformats.org/officeDocument/2006/relationships/image" Target="../media/image122.jpg"/><Relationship Id="rId208" Type="http://schemas.openxmlformats.org/officeDocument/2006/relationships/image" Target="../media/image129.jpg"/><Relationship Id="rId229" Type="http://schemas.openxmlformats.org/officeDocument/2006/relationships/image" Target="../media/image141.jpg"/><Relationship Id="rId240" Type="http://schemas.openxmlformats.org/officeDocument/2006/relationships/image" Target="../media/image147.jpg"/><Relationship Id="rId14" Type="http://schemas.openxmlformats.org/officeDocument/2006/relationships/image" Target="../media/image24.png"/><Relationship Id="rId35" Type="http://schemas.openxmlformats.org/officeDocument/2006/relationships/hyperlink" Target="https://myspar.ru/" TargetMode="External"/><Relationship Id="rId56" Type="http://schemas.openxmlformats.org/officeDocument/2006/relationships/image" Target="../media/image49.jpg"/><Relationship Id="rId77" Type="http://schemas.openxmlformats.org/officeDocument/2006/relationships/image" Target="../media/image60.png"/><Relationship Id="rId100" Type="http://schemas.openxmlformats.org/officeDocument/2006/relationships/hyperlink" Target="http://www.implosia-dee.ru/" TargetMode="External"/><Relationship Id="rId8" Type="http://schemas.openxmlformats.org/officeDocument/2006/relationships/image" Target="../media/image18.png"/><Relationship Id="rId98" Type="http://schemas.openxmlformats.org/officeDocument/2006/relationships/hyperlink" Target="https://www.samberi.com/" TargetMode="External"/><Relationship Id="rId121" Type="http://schemas.openxmlformats.org/officeDocument/2006/relationships/image" Target="../media/image83.png"/><Relationship Id="rId142" Type="http://schemas.openxmlformats.org/officeDocument/2006/relationships/hyperlink" Target="https://www.rbt.ru/" TargetMode="External"/><Relationship Id="rId163" Type="http://schemas.openxmlformats.org/officeDocument/2006/relationships/image" Target="../media/image106.png"/><Relationship Id="rId184" Type="http://schemas.openxmlformats.org/officeDocument/2006/relationships/image" Target="../media/image117.png"/><Relationship Id="rId219" Type="http://schemas.openxmlformats.org/officeDocument/2006/relationships/image" Target="../media/image135.png"/><Relationship Id="rId230" Type="http://schemas.openxmlformats.org/officeDocument/2006/relationships/hyperlink" Target="http://www.mercury.ru/" TargetMode="External"/><Relationship Id="rId251" Type="http://schemas.openxmlformats.org/officeDocument/2006/relationships/hyperlink" Target="http://www.infoline.spb.ru/" TargetMode="External"/><Relationship Id="rId25" Type="http://schemas.openxmlformats.org/officeDocument/2006/relationships/hyperlink" Target="https://nahodka-magazin.ru/" TargetMode="External"/><Relationship Id="rId46" Type="http://schemas.openxmlformats.org/officeDocument/2006/relationships/image" Target="../media/image44.jpg"/><Relationship Id="rId67" Type="http://schemas.openxmlformats.org/officeDocument/2006/relationships/image" Target="../media/image55.png"/><Relationship Id="rId88" Type="http://schemas.openxmlformats.org/officeDocument/2006/relationships/hyperlink" Target="http://www.lamoda.ru/" TargetMode="External"/><Relationship Id="rId111" Type="http://schemas.openxmlformats.org/officeDocument/2006/relationships/image" Target="../media/image78.jpg"/><Relationship Id="rId132" Type="http://schemas.openxmlformats.org/officeDocument/2006/relationships/hyperlink" Target="http://www.mts.ru/" TargetMode="External"/><Relationship Id="rId153" Type="http://schemas.openxmlformats.org/officeDocument/2006/relationships/image" Target="../media/image101.png"/><Relationship Id="rId174" Type="http://schemas.openxmlformats.org/officeDocument/2006/relationships/image" Target="../media/image112.jpg"/><Relationship Id="rId195" Type="http://schemas.openxmlformats.org/officeDocument/2006/relationships/hyperlink" Target="http://www.snowqueen.ru/" TargetMode="External"/><Relationship Id="rId209" Type="http://schemas.openxmlformats.org/officeDocument/2006/relationships/hyperlink" Target="http://www.mgnl.ru/" TargetMode="External"/><Relationship Id="rId220" Type="http://schemas.openxmlformats.org/officeDocument/2006/relationships/hyperlink" Target="https://linia-market.ru/" TargetMode="External"/><Relationship Id="rId241" Type="http://schemas.openxmlformats.org/officeDocument/2006/relationships/hyperlink" Target="https://richfamily.ru/" TargetMode="External"/><Relationship Id="rId15" Type="http://schemas.openxmlformats.org/officeDocument/2006/relationships/image" Target="../media/image25.png"/><Relationship Id="rId36" Type="http://schemas.openxmlformats.org/officeDocument/2006/relationships/image" Target="../media/image38.jpg"/><Relationship Id="rId57" Type="http://schemas.openxmlformats.org/officeDocument/2006/relationships/image" Target="../media/image50.jpg"/><Relationship Id="rId78" Type="http://schemas.openxmlformats.org/officeDocument/2006/relationships/hyperlink" Target="http://www.petrovich.ru/" TargetMode="External"/><Relationship Id="rId99" Type="http://schemas.openxmlformats.org/officeDocument/2006/relationships/image" Target="../media/image72.jpg"/><Relationship Id="rId101" Type="http://schemas.openxmlformats.org/officeDocument/2006/relationships/image" Target="../media/image73.jpg"/><Relationship Id="rId122" Type="http://schemas.openxmlformats.org/officeDocument/2006/relationships/hyperlink" Target="http://www.inventive.ru/" TargetMode="External"/><Relationship Id="rId143" Type="http://schemas.openxmlformats.org/officeDocument/2006/relationships/image" Target="../media/image96.png"/><Relationship Id="rId164" Type="http://schemas.openxmlformats.org/officeDocument/2006/relationships/image" Target="../media/image107.png"/><Relationship Id="rId185" Type="http://schemas.openxmlformats.org/officeDocument/2006/relationships/hyperlink" Target="https://www.rendez-vous.ru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80" Type="http://schemas.openxmlformats.org/officeDocument/2006/relationships/image" Target="../media/image115.jpg"/><Relationship Id="rId210" Type="http://schemas.openxmlformats.org/officeDocument/2006/relationships/image" Target="../media/image130.jpg"/><Relationship Id="rId215" Type="http://schemas.openxmlformats.org/officeDocument/2006/relationships/hyperlink" Target="https://www.faberlic.com/" TargetMode="External"/><Relationship Id="rId236" Type="http://schemas.openxmlformats.org/officeDocument/2006/relationships/hyperlink" Target="http://www.erkapharm.com/" TargetMode="External"/><Relationship Id="rId26" Type="http://schemas.openxmlformats.org/officeDocument/2006/relationships/image" Target="../media/image33.jpg"/><Relationship Id="rId231" Type="http://schemas.openxmlformats.org/officeDocument/2006/relationships/image" Target="../media/image142.png"/><Relationship Id="rId252" Type="http://schemas.openxmlformats.org/officeDocument/2006/relationships/hyperlink" Target="http://www.advis.ru/" TargetMode="External"/><Relationship Id="rId47" Type="http://schemas.openxmlformats.org/officeDocument/2006/relationships/hyperlink" Target="https://lenta.com/" TargetMode="External"/><Relationship Id="rId68" Type="http://schemas.openxmlformats.org/officeDocument/2006/relationships/hyperlink" Target="http://www.sportmaster.ru/" TargetMode="External"/><Relationship Id="rId89" Type="http://schemas.openxmlformats.org/officeDocument/2006/relationships/image" Target="../media/image66.png"/><Relationship Id="rId112" Type="http://schemas.openxmlformats.org/officeDocument/2006/relationships/hyperlink" Target="https://sunlight.net/" TargetMode="External"/><Relationship Id="rId133" Type="http://schemas.openxmlformats.org/officeDocument/2006/relationships/image" Target="../media/image89.png"/><Relationship Id="rId154" Type="http://schemas.openxmlformats.org/officeDocument/2006/relationships/hyperlink" Target="https://www.agrokomplex.ru/" TargetMode="External"/><Relationship Id="rId175" Type="http://schemas.openxmlformats.org/officeDocument/2006/relationships/hyperlink" Target="https://www.holodilnik.ru/sankt-peterburg/" TargetMode="External"/><Relationship Id="rId196" Type="http://schemas.openxmlformats.org/officeDocument/2006/relationships/image" Target="../media/image123.jpg"/><Relationship Id="rId200" Type="http://schemas.openxmlformats.org/officeDocument/2006/relationships/image" Target="../media/image125.jpg"/><Relationship Id="rId16" Type="http://schemas.openxmlformats.org/officeDocument/2006/relationships/image" Target="../media/image26.png"/><Relationship Id="rId221" Type="http://schemas.openxmlformats.org/officeDocument/2006/relationships/image" Target="../media/image136.jpg"/><Relationship Id="rId242" Type="http://schemas.openxmlformats.org/officeDocument/2006/relationships/image" Target="../media/image148.png"/><Relationship Id="rId37" Type="http://schemas.openxmlformats.org/officeDocument/2006/relationships/hyperlink" Target="https://infoline.spb.ru/shop/issledovaniya-rynkov/page.php?ID=282378" TargetMode="External"/><Relationship Id="rId58" Type="http://schemas.openxmlformats.org/officeDocument/2006/relationships/hyperlink" Target="https://www.dns-shop.ru/" TargetMode="External"/><Relationship Id="rId79" Type="http://schemas.openxmlformats.org/officeDocument/2006/relationships/image" Target="../media/image61.png"/><Relationship Id="rId102" Type="http://schemas.openxmlformats.org/officeDocument/2006/relationships/hyperlink" Target="https://av.ru/" TargetMode="External"/><Relationship Id="rId123" Type="http://schemas.openxmlformats.org/officeDocument/2006/relationships/image" Target="../media/image84.png"/><Relationship Id="rId144" Type="http://schemas.openxmlformats.org/officeDocument/2006/relationships/hyperlink" Target="https://semishagoff.org/" TargetMode="External"/><Relationship Id="rId90" Type="http://schemas.openxmlformats.org/officeDocument/2006/relationships/image" Target="../media/image67.jpg"/><Relationship Id="rId165" Type="http://schemas.openxmlformats.org/officeDocument/2006/relationships/hyperlink" Target="http://www.chitai-gorod.ru/" TargetMode="External"/><Relationship Id="rId186" Type="http://schemas.openxmlformats.org/officeDocument/2006/relationships/image" Target="../media/image118.jpg"/><Relationship Id="rId211" Type="http://schemas.openxmlformats.org/officeDocument/2006/relationships/hyperlink" Target="https://vliga.com/" TargetMode="External"/><Relationship Id="rId232" Type="http://schemas.openxmlformats.org/officeDocument/2006/relationships/hyperlink" Target="https://www.ermolino-produkty.ru/" TargetMode="External"/><Relationship Id="rId27" Type="http://schemas.openxmlformats.org/officeDocument/2006/relationships/hyperlink" Target="https://www.sdvor.com/" TargetMode="External"/><Relationship Id="rId48" Type="http://schemas.openxmlformats.org/officeDocument/2006/relationships/image" Target="../media/image45.jpg"/><Relationship Id="rId69" Type="http://schemas.openxmlformats.org/officeDocument/2006/relationships/image" Target="../media/image56.png"/><Relationship Id="rId113" Type="http://schemas.openxmlformats.org/officeDocument/2006/relationships/image" Target="../media/image79.jpg"/><Relationship Id="rId134" Type="http://schemas.openxmlformats.org/officeDocument/2006/relationships/hyperlink" Target="https://best.aliexpress.ru/" TargetMode="External"/><Relationship Id="rId80" Type="http://schemas.openxmlformats.org/officeDocument/2006/relationships/hyperlink" Target="http://www.rigla.ru/" TargetMode="External"/><Relationship Id="rId155" Type="http://schemas.openxmlformats.org/officeDocument/2006/relationships/image" Target="../media/image102.jpg"/><Relationship Id="rId176" Type="http://schemas.openxmlformats.org/officeDocument/2006/relationships/image" Target="../media/image113.jpg"/><Relationship Id="rId197" Type="http://schemas.openxmlformats.org/officeDocument/2006/relationships/hyperlink" Target="https://www.calzedonia.com/ru/" TargetMode="External"/><Relationship Id="rId201" Type="http://schemas.openxmlformats.org/officeDocument/2006/relationships/hyperlink" Target="https://www.eapteka.ru/" TargetMode="External"/><Relationship Id="rId222" Type="http://schemas.openxmlformats.org/officeDocument/2006/relationships/hyperlink" Target="https://obi.ru/" TargetMode="External"/><Relationship Id="rId243" Type="http://schemas.openxmlformats.org/officeDocument/2006/relationships/hyperlink" Target="http://www.letu.ru/" TargetMode="External"/><Relationship Id="rId17" Type="http://schemas.openxmlformats.org/officeDocument/2006/relationships/image" Target="../media/image27.png"/><Relationship Id="rId38" Type="http://schemas.openxmlformats.org/officeDocument/2006/relationships/image" Target="../media/image39.png"/><Relationship Id="rId59" Type="http://schemas.openxmlformats.org/officeDocument/2006/relationships/image" Target="../media/image51.jpg"/><Relationship Id="rId103" Type="http://schemas.openxmlformats.org/officeDocument/2006/relationships/image" Target="../media/image74.jpg"/><Relationship Id="rId124" Type="http://schemas.openxmlformats.org/officeDocument/2006/relationships/hyperlink" Target="https://vitaexpress.ru/" TargetMode="External"/><Relationship Id="rId70" Type="http://schemas.openxmlformats.org/officeDocument/2006/relationships/hyperlink" Target="https://samokat.ru/" TargetMode="External"/><Relationship Id="rId91" Type="http://schemas.openxmlformats.org/officeDocument/2006/relationships/image" Target="../media/image68.png"/><Relationship Id="rId145" Type="http://schemas.openxmlformats.org/officeDocument/2006/relationships/image" Target="../media/image97.jpg"/><Relationship Id="rId166" Type="http://schemas.openxmlformats.org/officeDocument/2006/relationships/image" Target="../media/image108.jpg"/><Relationship Id="rId187" Type="http://schemas.openxmlformats.org/officeDocument/2006/relationships/hyperlink" Target="http://www.tgabsolut.ru/" TargetMode="External"/><Relationship Id="rId1" Type="http://schemas.openxmlformats.org/officeDocument/2006/relationships/slideLayout" Target="../slideLayouts/slideLayout20.xml"/><Relationship Id="rId212" Type="http://schemas.openxmlformats.org/officeDocument/2006/relationships/image" Target="../media/image131.jpg"/><Relationship Id="rId233" Type="http://schemas.openxmlformats.org/officeDocument/2006/relationships/image" Target="../media/image143.png"/><Relationship Id="rId28" Type="http://schemas.openxmlformats.org/officeDocument/2006/relationships/image" Target="../media/image34.jpg"/><Relationship Id="rId49" Type="http://schemas.openxmlformats.org/officeDocument/2006/relationships/hyperlink" Target="https://lemanapro.ru/" TargetMode="External"/><Relationship Id="rId114" Type="http://schemas.openxmlformats.org/officeDocument/2006/relationships/hyperlink" Target="https://lavka.yandex.ru/2" TargetMode="External"/><Relationship Id="rId60" Type="http://schemas.openxmlformats.org/officeDocument/2006/relationships/hyperlink" Target="https://fix-price.com/" TargetMode="External"/><Relationship Id="rId81" Type="http://schemas.openxmlformats.org/officeDocument/2006/relationships/image" Target="../media/image62.jpg"/><Relationship Id="rId135" Type="http://schemas.openxmlformats.org/officeDocument/2006/relationships/image" Target="../media/image90.jpg"/><Relationship Id="rId156" Type="http://schemas.openxmlformats.org/officeDocument/2006/relationships/hyperlink" Target="http://www.askona.ru/" TargetMode="External"/><Relationship Id="rId177" Type="http://schemas.openxmlformats.org/officeDocument/2006/relationships/hyperlink" Target="https://rivegauche.ru/" TargetMode="External"/><Relationship Id="rId198" Type="http://schemas.openxmlformats.org/officeDocument/2006/relationships/image" Target="../media/image124.png"/><Relationship Id="rId202" Type="http://schemas.openxmlformats.org/officeDocument/2006/relationships/image" Target="../media/image126.jpg"/><Relationship Id="rId223" Type="http://schemas.openxmlformats.org/officeDocument/2006/relationships/image" Target="../media/image137.png"/><Relationship Id="rId244" Type="http://schemas.openxmlformats.org/officeDocument/2006/relationships/image" Target="../media/image149.png"/><Relationship Id="rId18" Type="http://schemas.openxmlformats.org/officeDocument/2006/relationships/image" Target="../media/image28.jpg"/><Relationship Id="rId39" Type="http://schemas.openxmlformats.org/officeDocument/2006/relationships/image" Target="../media/image40.png"/><Relationship Id="rId50" Type="http://schemas.openxmlformats.org/officeDocument/2006/relationships/image" Target="../media/image46.jpg"/><Relationship Id="rId104" Type="http://schemas.openxmlformats.org/officeDocument/2006/relationships/hyperlink" Target="http://www.sm-komandor.ru/" TargetMode="External"/><Relationship Id="rId125" Type="http://schemas.openxmlformats.org/officeDocument/2006/relationships/image" Target="../media/image85.png"/><Relationship Id="rId146" Type="http://schemas.openxmlformats.org/officeDocument/2006/relationships/hyperlink" Target="https://spb.saturn.net/" TargetMode="External"/><Relationship Id="rId167" Type="http://schemas.openxmlformats.org/officeDocument/2006/relationships/hyperlink" Target="https://www.bookvoed.ru/" TargetMode="External"/><Relationship Id="rId188" Type="http://schemas.openxmlformats.org/officeDocument/2006/relationships/image" Target="../media/image119.jpg"/><Relationship Id="rId71" Type="http://schemas.openxmlformats.org/officeDocument/2006/relationships/image" Target="../media/image57.jpg"/><Relationship Id="rId92" Type="http://schemas.openxmlformats.org/officeDocument/2006/relationships/hyperlink" Target="https://planetazdorovo.ru/" TargetMode="External"/><Relationship Id="rId213" Type="http://schemas.openxmlformats.org/officeDocument/2006/relationships/hyperlink" Target="https://zolla.com/" TargetMode="External"/><Relationship Id="rId234" Type="http://schemas.openxmlformats.org/officeDocument/2006/relationships/hyperlink" Target="https://melzdrav.ru/" TargetMode="External"/><Relationship Id="rId2" Type="http://schemas.openxmlformats.org/officeDocument/2006/relationships/image" Target="../media/image12.png"/><Relationship Id="rId29" Type="http://schemas.openxmlformats.org/officeDocument/2006/relationships/hyperlink" Target="http://www.remi.ru/" TargetMode="External"/><Relationship Id="rId40" Type="http://schemas.openxmlformats.org/officeDocument/2006/relationships/image" Target="../media/image41.png"/><Relationship Id="rId115" Type="http://schemas.openxmlformats.org/officeDocument/2006/relationships/image" Target="../media/image80.jpg"/><Relationship Id="rId136" Type="http://schemas.openxmlformats.org/officeDocument/2006/relationships/hyperlink" Target="https://fesretail.com/" TargetMode="External"/><Relationship Id="rId157" Type="http://schemas.openxmlformats.org/officeDocument/2006/relationships/image" Target="../media/image103.jpg"/><Relationship Id="rId178" Type="http://schemas.openxmlformats.org/officeDocument/2006/relationships/image" Target="../media/image114.jpg"/><Relationship Id="rId61" Type="http://schemas.openxmlformats.org/officeDocument/2006/relationships/image" Target="../media/image52.jpg"/><Relationship Id="rId82" Type="http://schemas.openxmlformats.org/officeDocument/2006/relationships/hyperlink" Target="http://www.verno-info.ru/" TargetMode="External"/><Relationship Id="rId199" Type="http://schemas.openxmlformats.org/officeDocument/2006/relationships/hyperlink" Target="https://www.komus.ru/" TargetMode="External"/><Relationship Id="rId203" Type="http://schemas.openxmlformats.org/officeDocument/2006/relationships/hyperlink" Target="https://europa-market.ru/" TargetMode="External"/><Relationship Id="rId19" Type="http://schemas.openxmlformats.org/officeDocument/2006/relationships/image" Target="../media/image29.png"/><Relationship Id="rId224" Type="http://schemas.openxmlformats.org/officeDocument/2006/relationships/hyperlink" Target="https://magnit.ru/" TargetMode="External"/><Relationship Id="rId245" Type="http://schemas.openxmlformats.org/officeDocument/2006/relationships/hyperlink" Target="https://www.podrygka.ru/" TargetMode="External"/><Relationship Id="rId30" Type="http://schemas.openxmlformats.org/officeDocument/2006/relationships/image" Target="../media/image35.jpg"/><Relationship Id="rId105" Type="http://schemas.openxmlformats.org/officeDocument/2006/relationships/image" Target="../media/image75.png"/><Relationship Id="rId126" Type="http://schemas.openxmlformats.org/officeDocument/2006/relationships/hyperlink" Target="https://ostin.com/" TargetMode="External"/><Relationship Id="rId147" Type="http://schemas.openxmlformats.org/officeDocument/2006/relationships/image" Target="../media/image98.jpg"/><Relationship Id="rId168" Type="http://schemas.openxmlformats.org/officeDocument/2006/relationships/image" Target="../media/image109.png"/><Relationship Id="rId51" Type="http://schemas.openxmlformats.org/officeDocument/2006/relationships/hyperlink" Target="https://www.mvideoeldorado.ru/ru/" TargetMode="External"/><Relationship Id="rId72" Type="http://schemas.openxmlformats.org/officeDocument/2006/relationships/hyperlink" Target="http://www.globus.ru/" TargetMode="External"/><Relationship Id="rId93" Type="http://schemas.openxmlformats.org/officeDocument/2006/relationships/image" Target="../media/image69.jpg"/><Relationship Id="rId189" Type="http://schemas.openxmlformats.org/officeDocument/2006/relationships/hyperlink" Target="http://www.r-ulybka.ru/" TargetMode="External"/><Relationship Id="rId3" Type="http://schemas.openxmlformats.org/officeDocument/2006/relationships/image" Target="../media/image13.png"/><Relationship Id="rId214" Type="http://schemas.openxmlformats.org/officeDocument/2006/relationships/image" Target="../media/image132.jpg"/><Relationship Id="rId235" Type="http://schemas.openxmlformats.org/officeDocument/2006/relationships/image" Target="../media/image144.jpg"/><Relationship Id="rId116" Type="http://schemas.openxmlformats.org/officeDocument/2006/relationships/hyperlink" Target="https://apteka.ru/" TargetMode="External"/><Relationship Id="rId137" Type="http://schemas.openxmlformats.org/officeDocument/2006/relationships/image" Target="../media/image91.png"/><Relationship Id="rId158" Type="http://schemas.openxmlformats.org/officeDocument/2006/relationships/hyperlink" Target="http://www.megafon.ru/" TargetMode="External"/><Relationship Id="rId20" Type="http://schemas.openxmlformats.org/officeDocument/2006/relationships/image" Target="../media/image30.png"/><Relationship Id="rId41" Type="http://schemas.openxmlformats.org/officeDocument/2006/relationships/hyperlink" Target="http://www.x5.ru/" TargetMode="External"/><Relationship Id="rId62" Type="http://schemas.openxmlformats.org/officeDocument/2006/relationships/hyperlink" Target="http://www.metro-cc.ru/" TargetMode="External"/><Relationship Id="rId83" Type="http://schemas.openxmlformats.org/officeDocument/2006/relationships/image" Target="../media/image63.jpg"/><Relationship Id="rId179" Type="http://schemas.openxmlformats.org/officeDocument/2006/relationships/hyperlink" Target="https://megamarket.ru/" TargetMode="External"/><Relationship Id="rId190" Type="http://schemas.openxmlformats.org/officeDocument/2006/relationships/image" Target="../media/image120.png"/><Relationship Id="rId204" Type="http://schemas.openxmlformats.org/officeDocument/2006/relationships/image" Target="../media/image127.jpg"/><Relationship Id="rId225" Type="http://schemas.openxmlformats.org/officeDocument/2006/relationships/image" Target="../media/image138.jpg"/><Relationship Id="rId246" Type="http://schemas.openxmlformats.org/officeDocument/2006/relationships/image" Target="../media/image150.png"/><Relationship Id="rId106" Type="http://schemas.openxmlformats.org/officeDocument/2006/relationships/hyperlink" Target="https://neopharm.ru/" TargetMode="External"/><Relationship Id="rId127" Type="http://schemas.openxmlformats.org/officeDocument/2006/relationships/image" Target="../media/image86.jpg"/><Relationship Id="rId10" Type="http://schemas.openxmlformats.org/officeDocument/2006/relationships/image" Target="../media/image20.png"/><Relationship Id="rId31" Type="http://schemas.openxmlformats.org/officeDocument/2006/relationships/hyperlink" Target="https://www.pochta.ru/" TargetMode="External"/><Relationship Id="rId52" Type="http://schemas.openxmlformats.org/officeDocument/2006/relationships/image" Target="../media/image47.jpg"/><Relationship Id="rId73" Type="http://schemas.openxmlformats.org/officeDocument/2006/relationships/image" Target="../media/image58.jpg"/><Relationship Id="rId94" Type="http://schemas.openxmlformats.org/officeDocument/2006/relationships/hyperlink" Target="http://www.kari.com/" TargetMode="External"/><Relationship Id="rId148" Type="http://schemas.openxmlformats.org/officeDocument/2006/relationships/hyperlink" Target="https://amwine.ru/" TargetMode="External"/><Relationship Id="rId169" Type="http://schemas.openxmlformats.org/officeDocument/2006/relationships/hyperlink" Target="https://sokolov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38298F-28F1-423E-A691-EE2163D55FDA}"/>
              </a:ext>
            </a:extLst>
          </p:cNvPr>
          <p:cNvSpPr txBox="1"/>
          <p:nvPr/>
        </p:nvSpPr>
        <p:spPr>
          <a:xfrm>
            <a:off x="2276512" y="3782368"/>
            <a:ext cx="480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ДАМИР ГУБЕЙДУЛИН </a:t>
            </a:r>
          </a:p>
          <a:p>
            <a:pPr algn="ctr"/>
            <a:endParaRPr lang="ru-RU" sz="1200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SF Pro Tex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BEDD22-7D5D-47B2-9A8E-06E9012B089C}"/>
              </a:ext>
            </a:extLst>
          </p:cNvPr>
          <p:cNvSpPr txBox="1"/>
          <p:nvPr/>
        </p:nvSpPr>
        <p:spPr>
          <a:xfrm>
            <a:off x="1143000" y="4597628"/>
            <a:ext cx="6858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Москва</a:t>
            </a:r>
          </a:p>
          <a:p>
            <a:pPr algn="ctr" eaLnBrk="1" hangingPunct="1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31 марта 2025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CF3C28-935F-4A91-B51C-1447EA54FB41}"/>
              </a:ext>
            </a:extLst>
          </p:cNvPr>
          <p:cNvSpPr txBox="1"/>
          <p:nvPr/>
        </p:nvSpPr>
        <p:spPr>
          <a:xfrm>
            <a:off x="1881151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5869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PR </a:t>
            </a:r>
            <a:r>
              <a:rPr lang="ru-RU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Стратегия 2024 </a:t>
            </a:r>
          </a:p>
        </p:txBody>
      </p:sp>
      <p:sp>
        <p:nvSpPr>
          <p:cNvPr id="9" name="Google Shape;1010;p109">
            <a:extLst>
              <a:ext uri="{FF2B5EF4-FFF2-40B4-BE49-F238E27FC236}">
                <a16:creationId xmlns:a16="http://schemas.microsoft.com/office/drawing/2014/main" xmlns="" id="{6316948A-B311-401F-A5F4-5E4AD60B3DDE}"/>
              </a:ext>
            </a:extLst>
          </p:cNvPr>
          <p:cNvSpPr txBox="1">
            <a:spLocks/>
          </p:cNvSpPr>
          <p:nvPr/>
        </p:nvSpPr>
        <p:spPr>
          <a:xfrm>
            <a:off x="76782" y="349007"/>
            <a:ext cx="8969496" cy="371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Итоги 2024 и перспективы 2025.</a:t>
            </a:r>
          </a:p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Цифры и тренды.</a:t>
            </a:r>
          </a:p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Рынок </a:t>
            </a:r>
            <a:r>
              <a:rPr lang="en-US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food </a:t>
            </a: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ритейла и </a:t>
            </a:r>
            <a:r>
              <a:rPr lang="en-US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FMCG </a:t>
            </a:r>
            <a:endParaRPr lang="ru-RU" sz="40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0A3252-B744-4E3A-820E-0231D51388CD}"/>
              </a:ext>
            </a:extLst>
          </p:cNvPr>
          <p:cNvSpPr txBox="1"/>
          <p:nvPr/>
        </p:nvSpPr>
        <p:spPr>
          <a:xfrm>
            <a:off x="146584" y="781516"/>
            <a:ext cx="89973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US" sz="1200" b="1" i="1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динамика — рост онлайн-торговли в регионах опережает столицу благодаря увеличению покупательского спроса и улучшению логистики.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среднего чека — увеличение среднего чека связано с инфляцией, спросом на товары средней и премиум категории и новыми схемами кредитования.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сотрудников — недостаток кадров ведет к росту зарплат и увеличению себестоимости операций, что влияет на стоимость доставки.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Замедление роста рынка — общее замедление связано с насыщением аудитории и укоренением жесткой конкуренции.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Консолидация рынка — лидеры ритейла и </a:t>
            </a:r>
            <a:r>
              <a:rPr lang="ru-RU" sz="12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еком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(маркетплейсы) укрепляют свои позиции, вытесняя менее конкурентоспособные компании.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Госрегулирование — ужесточение контроля за у </a:t>
            </a:r>
            <a:r>
              <a:rPr lang="ru-RU" sz="12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-торговлей, новые законы и требования со стороны государства.</a:t>
            </a:r>
          </a:p>
        </p:txBody>
      </p:sp>
      <p:sp>
        <p:nvSpPr>
          <p:cNvPr id="22" name="Google Shape;968;p105">
            <a:extLst>
              <a:ext uri="{FF2B5EF4-FFF2-40B4-BE49-F238E27FC236}">
                <a16:creationId xmlns:a16="http://schemas.microsoft.com/office/drawing/2014/main" xmlns="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316333" y="347612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Ключевые тренды российского рынка на 2025 году</a:t>
            </a: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13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F5F7E5D-BCCC-4E6F-9457-29BE646DAD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88BFD4-BA47-4EDE-924F-C31AFF5D08B0}"/>
              </a:ext>
            </a:extLst>
          </p:cNvPr>
          <p:cNvSpPr txBox="1"/>
          <p:nvPr/>
        </p:nvSpPr>
        <p:spPr>
          <a:xfrm>
            <a:off x="226856" y="222607"/>
            <a:ext cx="90392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Montserrat Black" panose="00000A00000000000000" pitchFamily="2" charset="-52"/>
              </a:rPr>
              <a:t>Потребительский сектор и рынок e-</a:t>
            </a:r>
            <a:r>
              <a:rPr lang="ru-RU" sz="1800" b="1" dirty="0" err="1">
                <a:latin typeface="Montserrat Black" panose="00000A00000000000000" pitchFamily="2" charset="-52"/>
              </a:rPr>
              <a:t>com</a:t>
            </a:r>
            <a:r>
              <a:rPr lang="ru-RU" sz="1800" b="1" dirty="0">
                <a:latin typeface="Montserrat Black" panose="00000A00000000000000" pitchFamily="2" charset="-52"/>
              </a:rPr>
              <a:t>. Прогноз на 2025 год из отчета «Альфа-Банка».</a:t>
            </a:r>
          </a:p>
          <a:p>
            <a:endParaRPr lang="ru-RU" sz="1200" dirty="0"/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FMCG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Первые месяцы 2025 года показали, что продукты питания стали основным драйвером инфляции. Ожидается, что доля расходов на продукты в кошельке потребителя продолжит увеличиваться из-за роста цен.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Аналитики банка прогнозируют дальнейшее усиление продаж в форматах «у дома» и развитие новых предложений готовой еды от ритейлеров, включая кафе и порционные блюда.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В онлайн-доставках ожидается рост крупных заказов, которые заменят походы в гипермаркеты. Также будет развиваться ультра-быстрая доставка (15-30 минут), особенно в Москве и Санкт-Петербурге. Однако часть расходов на последнюю милю может быть переложена на покупателей, что приведет к внедрению динамического ценообразования.</a:t>
            </a:r>
          </a:p>
          <a:p>
            <a:endParaRPr lang="ru-RU" sz="1200" dirty="0"/>
          </a:p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По информации АКИТ, около трети оборота рынка e-</a:t>
            </a:r>
            <a:r>
              <a:rPr lang="ru-RU" sz="1200" dirty="0" err="1"/>
              <a:t>com</a:t>
            </a:r>
            <a:r>
              <a:rPr lang="ru-RU" sz="1200" dirty="0"/>
              <a:t> в 2024 году обеспечили Москва, Московская область и Санкт-Петербург, а половину GMV генерировали 10 регионов. Высокие темпы роста в других регионах указывают на значительный потенциал для дальнейшего развития e-</a:t>
            </a:r>
            <a:r>
              <a:rPr lang="ru-RU" sz="1200" dirty="0" err="1"/>
              <a:t>com</a:t>
            </a:r>
            <a:r>
              <a:rPr lang="ru-RU" sz="12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 В 2025 году ключевые участники рынка смещают фокус с масштабного наращивания доли рынка на баланс между ростом оборота и маржинальностью, сокращая массовые промо в пользу более точечных решений. Возросшая неопределенность позволяет маркетплейсам и компаниям FMCG быть бенефициарами формирования отложенного спроса на дорогостоящие товары, перераспределяя средства на товары с более низким средним чеком.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Участники e-</a:t>
            </a:r>
            <a:r>
              <a:rPr lang="ru-RU" sz="1200" dirty="0" err="1"/>
              <a:t>com</a:t>
            </a:r>
            <a:r>
              <a:rPr lang="ru-RU" sz="1200" dirty="0"/>
              <a:t>-рынка продолжают следить за развитием законопроекта «О платформенной экономике в РФ». Хотя значительное влияние нового регулирования ожидается не ранее 2026 года, некоторые изменения могут произойти раньше, по мере определения финальных контуров регулирования. Возможно, крупнейшие маркетплейсы начнут внедрять меры </a:t>
            </a:r>
            <a:r>
              <a:rPr lang="ru-RU" sz="1200" dirty="0" err="1"/>
              <a:t>проактивно</a:t>
            </a:r>
            <a:r>
              <a:rPr lang="ru-RU" sz="1200" dirty="0"/>
              <a:t>, чтобы подготовиться к регуляторным рискам. Также возможны активные распродажи или изменения комиссий перед вступлением нового регулирования в силу.</a:t>
            </a:r>
          </a:p>
        </p:txBody>
      </p:sp>
    </p:spTree>
    <p:extLst>
      <p:ext uri="{BB962C8B-B14F-4D97-AF65-F5344CB8AC3E}">
        <p14:creationId xmlns:p14="http://schemas.microsoft.com/office/powerpoint/2010/main" val="141035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E1A2DBD-AEAA-40C5-8B56-EF1FCAB0670C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100CB8-F19B-4B44-BF8E-535F9850BDEF}"/>
              </a:ext>
            </a:extLst>
          </p:cNvPr>
          <p:cNvSpPr txBox="1"/>
          <p:nvPr/>
        </p:nvSpPr>
        <p:spPr>
          <a:xfrm>
            <a:off x="2530572" y="1248161"/>
            <a:ext cx="6858000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kern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strike="sngStrike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68;p105">
            <a:extLst>
              <a:ext uri="{FF2B5EF4-FFF2-40B4-BE49-F238E27FC236}">
                <a16:creationId xmlns:a16="http://schemas.microsoft.com/office/drawing/2014/main" xmlns="" id="{A4A78341-6884-4F67-B048-B3D6C7B2E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63" y="336547"/>
            <a:ext cx="9025337" cy="63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b="1" dirty="0">
                <a:latin typeface="Montserrat Black"/>
                <a:ea typeface="Montserrat Black"/>
                <a:cs typeface="Montserrat Black"/>
                <a:sym typeface="Montserrat Black"/>
              </a:rPr>
              <a:t>Дополнительные интриги и факторы влияния на рынок ритейла и </a:t>
            </a:r>
            <a:r>
              <a:rPr lang="en-US" b="1" dirty="0">
                <a:latin typeface="Montserrat Black"/>
                <a:ea typeface="Montserrat Black"/>
                <a:cs typeface="Montserrat Black"/>
                <a:sym typeface="Montserrat Black"/>
              </a:rPr>
              <a:t>FMCG </a:t>
            </a:r>
            <a:r>
              <a:rPr lang="ru-RU" b="1" dirty="0">
                <a:latin typeface="Montserrat Black"/>
                <a:ea typeface="Montserrat Black"/>
                <a:cs typeface="Montserrat Black"/>
                <a:sym typeface="Montserrat Black"/>
              </a:rPr>
              <a:t>   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Заметки на полях доклада: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A38E1-8DAF-4FDB-A85B-73728F9FC9CD}"/>
              </a:ext>
            </a:extLst>
          </p:cNvPr>
          <p:cNvSpPr txBox="1"/>
          <p:nvPr/>
        </p:nvSpPr>
        <p:spPr>
          <a:xfrm>
            <a:off x="196219" y="2234535"/>
            <a:ext cx="8751562" cy="2355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Каменная» розница </a:t>
            </a:r>
            <a:r>
              <a:rPr lang="en-US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онлайн - </a:t>
            </a:r>
            <a:r>
              <a:rPr lang="ru-RU" sz="1200" b="1" i="1" dirty="0" err="1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Вайлдберриз</a:t>
            </a:r>
            <a:r>
              <a:rPr lang="ru-RU" sz="1200" b="1" i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– 4 триллиона оборота !!!!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«Зачистка» рынка??  </a:t>
            </a: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«Светофор» и маркетплейсы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Дискаунтеризация</a:t>
            </a: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Шринкфляция</a:t>
            </a:r>
            <a:endParaRPr lang="ru-RU" sz="1200" b="1" i="1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Действия Центробанка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 : регулирование цен и  правил работы маркетплейсов, маркировка товаров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i="1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904" name="Google Shape;904;p98"/>
          <p:cNvSpPr txBox="1"/>
          <p:nvPr/>
        </p:nvSpPr>
        <p:spPr>
          <a:xfrm>
            <a:off x="539750" y="1353579"/>
            <a:ext cx="78831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1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p98"/>
          <p:cNvSpPr txBox="1"/>
          <p:nvPr/>
        </p:nvSpPr>
        <p:spPr>
          <a:xfrm>
            <a:off x="586375" y="889488"/>
            <a:ext cx="494665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Дамир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Губейдулин</a:t>
            </a:r>
            <a:endParaRPr lang="ru-RU" sz="1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+ 7 985 786 13 95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Телеграм канал ритейл аналитики: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C188D6-4DCA-4959-8032-AFA67938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50" y="749030"/>
            <a:ext cx="3403964" cy="3645440"/>
          </a:xfrm>
          <a:prstGeom prst="rect">
            <a:avLst/>
          </a:prstGeom>
        </p:spPr>
      </p:pic>
      <p:sp>
        <p:nvSpPr>
          <p:cNvPr id="8" name="Google Shape;968;p105">
            <a:extLst>
              <a:ext uri="{FF2B5EF4-FFF2-40B4-BE49-F238E27FC236}">
                <a16:creationId xmlns:a16="http://schemas.microsoft.com/office/drawing/2014/main" xmlns="" id="{C903EAD7-B49F-4A59-9BB7-22506A74E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250" y="256594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dirty="0">
                <a:latin typeface="Montserrat Black"/>
                <a:ea typeface="Montserrat Black"/>
                <a:cs typeface="Montserrat Black"/>
                <a:sym typeface="Montserrat Black"/>
              </a:rPr>
              <a:t>Спасибо за внимание! 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F0C502-F8D2-4744-99BF-9C508A34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5" y="2571750"/>
            <a:ext cx="2289448" cy="2557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3073AB-96E3-4A61-8111-B11FE2ED4DB5}"/>
              </a:ext>
            </a:extLst>
          </p:cNvPr>
          <p:cNvSpPr txBox="1"/>
          <p:nvPr/>
        </p:nvSpPr>
        <p:spPr>
          <a:xfrm>
            <a:off x="66452" y="1036711"/>
            <a:ext cx="7641243" cy="4159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anose="05000000000000000000" pitchFamily="2" charset="2"/>
              <a:buChar char="Ø"/>
            </a:pPr>
            <a:r>
              <a:rPr lang="ru-RU" sz="2400" b="0" i="0" u="none" strike="noStrike" cap="none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Итоги 2024 года    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Потребительские тренды </a:t>
            </a:r>
            <a:endParaRPr lang="en-US" sz="2400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Перспективы рынка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food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 ритейла и FMCG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b="0" i="0" u="none" strike="noStrike" cap="none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1010;p109">
            <a:extLst>
              <a:ext uri="{FF2B5EF4-FFF2-40B4-BE49-F238E27FC236}">
                <a16:creationId xmlns:a16="http://schemas.microsoft.com/office/drawing/2014/main" xmlns="" id="{E530DC7D-4595-4D3D-BCE7-1EF1F97C3FD1}"/>
              </a:ext>
            </a:extLst>
          </p:cNvPr>
          <p:cNvSpPr txBox="1">
            <a:spLocks/>
          </p:cNvSpPr>
          <p:nvPr/>
        </p:nvSpPr>
        <p:spPr>
          <a:xfrm>
            <a:off x="691096" y="160281"/>
            <a:ext cx="3642738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3200" b="1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Содержание </a:t>
            </a:r>
          </a:p>
        </p:txBody>
      </p:sp>
    </p:spTree>
    <p:extLst>
      <p:ext uri="{BB962C8B-B14F-4D97-AF65-F5344CB8AC3E}">
        <p14:creationId xmlns:p14="http://schemas.microsoft.com/office/powerpoint/2010/main" val="429141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3867593-68BB-495D-B7D4-FE1CA4A8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1" y="334596"/>
            <a:ext cx="8229600" cy="857250"/>
          </a:xfrm>
        </p:spPr>
        <p:txBody>
          <a:bodyPr/>
          <a:lstStyle/>
          <a:p>
            <a:r>
              <a:rPr lang="en-US" sz="2800" dirty="0" err="1">
                <a:latin typeface="Montserrat Black" panose="00000A00000000000000" pitchFamily="2" charset="-52"/>
              </a:rPr>
              <a:t>Итоги</a:t>
            </a:r>
            <a:r>
              <a:rPr lang="en-US" sz="2800" dirty="0">
                <a:latin typeface="Montserrat Black" panose="00000A00000000000000" pitchFamily="2" charset="-52"/>
              </a:rPr>
              <a:t> 2024 </a:t>
            </a:r>
            <a:r>
              <a:rPr lang="en-US" sz="2800" dirty="0" err="1">
                <a:latin typeface="Montserrat Black" panose="00000A00000000000000" pitchFamily="2" charset="-52"/>
              </a:rPr>
              <a:t>года</a:t>
            </a:r>
            <a:r>
              <a:rPr lang="en-US" sz="2800" dirty="0">
                <a:latin typeface="Montserrat Black" panose="00000A00000000000000" pitchFamily="2" charset="-52"/>
              </a:rPr>
              <a:t>. FMCG </a:t>
            </a:r>
            <a:r>
              <a:rPr lang="ru-RU" sz="2800" dirty="0">
                <a:latin typeface="Montserrat Black" panose="00000A00000000000000" pitchFamily="2" charset="-52"/>
              </a:rPr>
              <a:t>и потребители </a:t>
            </a:r>
            <a:r>
              <a:rPr lang="en-US" sz="2800" dirty="0">
                <a:latin typeface="Montserrat Black" panose="00000A00000000000000" pitchFamily="2" charset="-52"/>
              </a:rPr>
              <a:t> </a:t>
            </a:r>
            <a:r>
              <a:rPr lang="en-US" dirty="0">
                <a:latin typeface="Montserrat Black" panose="00000A00000000000000" pitchFamily="2" charset="-52"/>
              </a:rPr>
              <a:t/>
            </a:r>
            <a:br>
              <a:rPr lang="en-US" dirty="0">
                <a:latin typeface="Montserrat Black" panose="00000A00000000000000" pitchFamily="2" charset="-52"/>
              </a:rPr>
            </a:br>
            <a:endParaRPr lang="ru-RU" dirty="0">
              <a:latin typeface="Montserrat Black" panose="00000A00000000000000" pitchFamily="2" charset="-52"/>
            </a:endParaRPr>
          </a:p>
        </p:txBody>
      </p:sp>
      <p:sp>
        <p:nvSpPr>
          <p:cNvPr id="1066" name="Google Shape;1066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A412A3-7F05-4D7C-8D57-210B2F8E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28" y="1191846"/>
            <a:ext cx="2859272" cy="2901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590884-26F5-4E4B-BE06-E177FB26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84" y="980184"/>
            <a:ext cx="2847079" cy="3981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B53750-D0F3-419C-92D9-A79CF171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113" y="980183"/>
            <a:ext cx="2944625" cy="39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0DE3F02-250E-449F-9C5C-C9B5635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E40576-7A31-4961-A11A-EBDE0C3D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51" y="288183"/>
            <a:ext cx="4525949" cy="4406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ABF63E1-96F2-4181-9BCB-3BE02DFFB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182"/>
            <a:ext cx="4262811" cy="44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3867593-68BB-495D-B7D4-FE1CA4A8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ontserrat Black" panose="00000A00000000000000" pitchFamily="2" charset="-52"/>
              </a:rPr>
              <a:t>Итоги</a:t>
            </a:r>
            <a:r>
              <a:rPr lang="en-US" dirty="0">
                <a:latin typeface="Montserrat Black" panose="00000A00000000000000" pitchFamily="2" charset="-52"/>
              </a:rPr>
              <a:t> 2024 </a:t>
            </a:r>
            <a:r>
              <a:rPr lang="en-US" dirty="0" err="1">
                <a:latin typeface="Montserrat Black" panose="00000A00000000000000" pitchFamily="2" charset="-52"/>
              </a:rPr>
              <a:t>года</a:t>
            </a:r>
            <a:r>
              <a:rPr lang="en-US" dirty="0">
                <a:latin typeface="Montserrat Black" panose="00000A00000000000000" pitchFamily="2" charset="-52"/>
              </a:rPr>
              <a:t>. Food retail </a:t>
            </a:r>
            <a:br>
              <a:rPr lang="en-US" dirty="0">
                <a:latin typeface="Montserrat Black" panose="00000A00000000000000" pitchFamily="2" charset="-52"/>
              </a:rPr>
            </a:br>
            <a:endParaRPr lang="ru-RU" dirty="0">
              <a:latin typeface="Montserrat Black" panose="00000A00000000000000" pitchFamily="2" charset="-52"/>
            </a:endParaRPr>
          </a:p>
        </p:txBody>
      </p:sp>
      <p:sp>
        <p:nvSpPr>
          <p:cNvPr id="1066" name="Google Shape;1066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477021-C492-448F-BE25-8F5F5A2883E9}"/>
              </a:ext>
            </a:extLst>
          </p:cNvPr>
          <p:cNvSpPr txBox="1"/>
          <p:nvPr/>
        </p:nvSpPr>
        <p:spPr>
          <a:xfrm>
            <a:off x="184196" y="915777"/>
            <a:ext cx="89598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Товарооборот рынка FMCG по итогам 2024 года вырос на 15% до 22,8 трлн рублей </a:t>
            </a:r>
          </a:p>
          <a:p>
            <a:r>
              <a:rPr lang="ru-RU" sz="1200" dirty="0"/>
              <a:t>Ключевым драйвером роста сектора стало увеличение среднего чека на 13-15%.</a:t>
            </a:r>
          </a:p>
          <a:p>
            <a:r>
              <a:rPr lang="ru-RU" sz="1200" dirty="0"/>
              <a:t>  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32% </a:t>
            </a:r>
            <a:r>
              <a:rPr lang="ru-RU" sz="1200" dirty="0"/>
              <a:t>по-прежнему по доле рынка лидируют магазины у дома 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31% </a:t>
            </a:r>
            <a:r>
              <a:rPr lang="ru-RU" sz="1200" dirty="0"/>
              <a:t>продаж приходится на формат традиционной торговли.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8%  </a:t>
            </a:r>
            <a:r>
              <a:rPr lang="ru-RU" sz="1200" dirty="0"/>
              <a:t>доля гипермаркетов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8%  </a:t>
            </a:r>
            <a:r>
              <a:rPr lang="ru-RU" sz="1200" dirty="0"/>
              <a:t>супермаркетов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8%  </a:t>
            </a:r>
            <a:r>
              <a:rPr lang="ru-RU" sz="1200" dirty="0"/>
              <a:t>специализированных магазинов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6%  </a:t>
            </a:r>
            <a:r>
              <a:rPr lang="ru-RU" sz="1200" dirty="0" err="1"/>
              <a:t>Хард</a:t>
            </a:r>
            <a:r>
              <a:rPr lang="ru-RU" sz="1200" dirty="0"/>
              <a:t> дискаунтеры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4%  </a:t>
            </a:r>
            <a:r>
              <a:rPr lang="ru-RU" sz="1200" dirty="0"/>
              <a:t>E-</a:t>
            </a:r>
            <a:r>
              <a:rPr lang="ru-RU" sz="1200" dirty="0" err="1"/>
              <a:t>commerce</a:t>
            </a:r>
            <a:r>
              <a:rPr lang="ru-RU" sz="1200" dirty="0"/>
              <a:t>  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3%  </a:t>
            </a:r>
            <a:r>
              <a:rPr lang="ru-RU" sz="1200" dirty="0"/>
              <a:t>Дрогери  </a:t>
            </a:r>
          </a:p>
          <a:p>
            <a:endParaRPr lang="ru-RU" sz="1200" dirty="0"/>
          </a:p>
          <a:p>
            <a:r>
              <a:rPr lang="ru-RU" sz="1200" dirty="0"/>
              <a:t>Удобство и низкие цены способствуют переключениям покупателей с гипермаркетов и традиционной торговли на магазины у дома. Прирост данного канала продаж по итогам 2024 года достиг 100,4 млрд руб. При этом ключевым источником роста для канала e-</a:t>
            </a:r>
            <a:r>
              <a:rPr lang="ru-RU" sz="1200" dirty="0" err="1"/>
              <a:t>commerce</a:t>
            </a:r>
            <a:r>
              <a:rPr lang="ru-RU" sz="1200" dirty="0"/>
              <a:t> являются именно магазины у дома, прирост e-</a:t>
            </a:r>
            <a:r>
              <a:rPr lang="ru-RU" sz="1200" dirty="0" err="1"/>
              <a:t>commerce</a:t>
            </a:r>
            <a:r>
              <a:rPr lang="ru-RU" sz="1200" dirty="0"/>
              <a:t> в 2024 году составил 145,9 млрд руб. Объем продаж специализированных магазинов увеличился на 76,9 млрд руб., </a:t>
            </a:r>
            <a:r>
              <a:rPr lang="ru-RU" sz="1200" dirty="0" err="1"/>
              <a:t>хард</a:t>
            </a:r>
            <a:r>
              <a:rPr lang="ru-RU" sz="1200" dirty="0"/>
              <a:t> дискаунтеры выросли на 37,3 млрд руб. Остальные каналы FMCG — традиционная торговля, гипермаркеты, супермаркеты и </a:t>
            </a:r>
            <a:r>
              <a:rPr lang="ru-RU" sz="1200" dirty="0" err="1"/>
              <a:t>дроггери</a:t>
            </a:r>
            <a:r>
              <a:rPr lang="ru-RU" sz="1200" dirty="0"/>
              <a:t> — потеряли в объемах продаж.</a:t>
            </a:r>
          </a:p>
          <a:p>
            <a:r>
              <a:rPr lang="ru-RU" sz="1200" dirty="0"/>
              <a:t>При этом в непродовольственном секторе темпы выше, чем в продуктах питания: 16% против 15%. 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*</a:t>
            </a:r>
            <a:r>
              <a:rPr lang="ru-RU" sz="1200" i="1" dirty="0">
                <a:hlinkClick r:id="rId3"/>
              </a:rPr>
              <a:t>Данные «</a:t>
            </a:r>
            <a:r>
              <a:rPr lang="ru-RU" sz="1200" i="1" dirty="0" err="1">
                <a:hlinkClick r:id="rId3"/>
              </a:rPr>
              <a:t>СберАналитики</a:t>
            </a:r>
            <a:r>
              <a:rPr lang="ru-RU" sz="1200" i="1" dirty="0">
                <a:hlinkClick r:id="rId3"/>
              </a:rPr>
              <a:t>»</a:t>
            </a:r>
            <a:endParaRPr lang="ru-RU" sz="1200" i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6166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417" y="368871"/>
            <a:ext cx="624205" cy="60960"/>
          </a:xfrm>
          <a:prstGeom prst="rect">
            <a:avLst/>
          </a:prstGeom>
          <a:solidFill>
            <a:srgbClr val="DF1E2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"/>
              </a:lnSpc>
            </a:pPr>
            <a:r>
              <a:rPr sz="400" b="1" spc="-10" dirty="0">
                <a:solidFill>
                  <a:srgbClr val="FFFFFF"/>
                </a:solidFill>
                <a:latin typeface="Calibri"/>
                <a:cs typeface="Calibri"/>
              </a:rPr>
              <a:t>информационное</a:t>
            </a:r>
            <a:r>
              <a:rPr sz="4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b="1" spc="-10" dirty="0">
                <a:solidFill>
                  <a:srgbClr val="FFFFFF"/>
                </a:solidFill>
                <a:latin typeface="Calibri"/>
                <a:cs typeface="Calibri"/>
              </a:rPr>
              <a:t>агентство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3480" y="367284"/>
            <a:ext cx="550545" cy="64135"/>
          </a:xfrm>
          <a:custGeom>
            <a:avLst/>
            <a:gdLst/>
            <a:ahLst/>
            <a:cxnLst/>
            <a:rect l="l" t="t" r="r" b="b"/>
            <a:pathLst>
              <a:path w="550544" h="64134">
                <a:moveTo>
                  <a:pt x="0" y="0"/>
                </a:moveTo>
                <a:lnTo>
                  <a:pt x="550163" y="0"/>
                </a:lnTo>
                <a:lnTo>
                  <a:pt x="550163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3480" y="367284"/>
            <a:ext cx="550545" cy="64135"/>
          </a:xfrm>
          <a:prstGeom prst="rect">
            <a:avLst/>
          </a:prstGeom>
          <a:solidFill>
            <a:srgbClr val="0060AB"/>
          </a:solidFill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459"/>
              </a:lnSpc>
            </a:pPr>
            <a:r>
              <a:rPr sz="400" b="1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4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b="1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92979"/>
            <a:ext cx="9144000" cy="350520"/>
          </a:xfrm>
          <a:custGeom>
            <a:avLst/>
            <a:gdLst/>
            <a:ahLst/>
            <a:cxnLst/>
            <a:rect l="l" t="t" r="r" b="b"/>
            <a:pathLst>
              <a:path w="9144000" h="350520">
                <a:moveTo>
                  <a:pt x="9144000" y="0"/>
                </a:moveTo>
                <a:lnTo>
                  <a:pt x="0" y="0"/>
                </a:lnTo>
                <a:lnTo>
                  <a:pt x="0" y="350520"/>
                </a:lnTo>
                <a:lnTo>
                  <a:pt x="9144000" y="35052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58551" y="1340623"/>
            <a:ext cx="7937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700" spc="-50" dirty="0">
                <a:solidFill>
                  <a:srgbClr val="ED1C24"/>
                </a:solidFill>
                <a:latin typeface="Wingdings"/>
                <a:cs typeface="Wingdings"/>
              </a:rPr>
              <a:t></a:t>
            </a:r>
            <a:endParaRPr sz="700">
              <a:latin typeface="Wingdings"/>
              <a:cs typeface="Wingding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903732"/>
            <a:ext cx="184403" cy="1463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1744979"/>
            <a:ext cx="184403" cy="1463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1327403"/>
            <a:ext cx="184403" cy="1463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3261359"/>
            <a:ext cx="184403" cy="1463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63" y="2407920"/>
            <a:ext cx="164591" cy="1051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1107947"/>
            <a:ext cx="184403" cy="1463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408" y="1985772"/>
            <a:ext cx="147827" cy="1051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2185416"/>
            <a:ext cx="184403" cy="1463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5332" y="2386583"/>
            <a:ext cx="184403" cy="1478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9932" y="1327403"/>
            <a:ext cx="144779" cy="1447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32" y="1549908"/>
            <a:ext cx="144779" cy="1432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0572" y="4143755"/>
            <a:ext cx="153923" cy="1325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3912108"/>
            <a:ext cx="184403" cy="1463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336" y="2206752"/>
            <a:ext cx="118871" cy="1051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95144" y="1109472"/>
            <a:ext cx="144779" cy="1432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1548383"/>
            <a:ext cx="184403" cy="14630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2624327"/>
            <a:ext cx="185927" cy="1463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3064764"/>
            <a:ext cx="185927" cy="1463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1107948"/>
            <a:ext cx="185927" cy="14630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44824" y="1985772"/>
            <a:ext cx="126491" cy="1051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4344" y="4136135"/>
            <a:ext cx="185927" cy="1478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8059" y="923544"/>
            <a:ext cx="160019" cy="10820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6940" y="925067"/>
            <a:ext cx="126491" cy="1051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52771" y="1970532"/>
            <a:ext cx="153923" cy="13411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31108" y="1751076"/>
            <a:ext cx="152399" cy="13411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55820" y="2630423"/>
            <a:ext cx="146303" cy="13411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55820" y="3070860"/>
            <a:ext cx="146303" cy="13411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69535" y="2407920"/>
            <a:ext cx="120395" cy="10515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31108" y="4352544"/>
            <a:ext cx="152399" cy="13411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532" y="1548383"/>
            <a:ext cx="184403" cy="14630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7984" y="1744979"/>
            <a:ext cx="184403" cy="14630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1984248"/>
            <a:ext cx="164591" cy="10667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7984" y="3707891"/>
            <a:ext cx="184403" cy="14630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75592" y="1339530"/>
            <a:ext cx="108296" cy="12663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6271" y="2645664"/>
            <a:ext cx="147827" cy="1051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9452" y="1548384"/>
            <a:ext cx="185927" cy="14630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3676" y="1569719"/>
            <a:ext cx="126491" cy="10515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16723" y="2834639"/>
            <a:ext cx="118871" cy="10515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31108" y="3502152"/>
            <a:ext cx="152399" cy="1325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9452" y="1964436"/>
            <a:ext cx="185927" cy="14630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57344" y="3262884"/>
            <a:ext cx="144779" cy="14325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3195" y="3494532"/>
            <a:ext cx="185926" cy="14630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6271" y="3931920"/>
            <a:ext cx="147827" cy="10515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408" y="2834639"/>
            <a:ext cx="147827" cy="1051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" y="4346447"/>
            <a:ext cx="184403" cy="14630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0120" y="4136135"/>
            <a:ext cx="184403" cy="14782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32" y="3709415"/>
            <a:ext cx="144779" cy="14325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84476" y="1755648"/>
            <a:ext cx="166115" cy="12496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1964435"/>
            <a:ext cx="184403" cy="14630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3620" y="3084576"/>
            <a:ext cx="147827" cy="10515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4476" y="2834639"/>
            <a:ext cx="164591" cy="10667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2624327"/>
            <a:ext cx="184403" cy="146303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0572" y="3502152"/>
            <a:ext cx="153923" cy="13258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32" y="3707891"/>
            <a:ext cx="184403" cy="14630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7336" y="4367784"/>
            <a:ext cx="118871" cy="10515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4476" y="3281171"/>
            <a:ext cx="164591" cy="10667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7871" y="3282696"/>
            <a:ext cx="118871" cy="105155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1327404"/>
            <a:ext cx="185927" cy="146303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1548384"/>
            <a:ext cx="185927" cy="146303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3707891"/>
            <a:ext cx="185927" cy="14630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31108" y="2820923"/>
            <a:ext cx="152399" cy="13411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820" y="1764792"/>
            <a:ext cx="147827" cy="10515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6488" y="2206751"/>
            <a:ext cx="126491" cy="10515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52772" y="911352"/>
            <a:ext cx="153923" cy="13258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6676" y="1127760"/>
            <a:ext cx="164591" cy="106679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6488" y="2834639"/>
            <a:ext cx="126491" cy="105155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6271" y="1127760"/>
            <a:ext cx="147827" cy="105155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6488" y="3515867"/>
            <a:ext cx="126491" cy="10515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6676" y="4157471"/>
            <a:ext cx="164591" cy="10515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820" y="3727703"/>
            <a:ext cx="147827" cy="10515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1568196"/>
            <a:ext cx="164591" cy="106679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3912108"/>
            <a:ext cx="185927" cy="146303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13676" y="914400"/>
            <a:ext cx="126491" cy="126491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80176" y="4366259"/>
            <a:ext cx="160019" cy="10820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80721" y="3250692"/>
            <a:ext cx="149579" cy="167639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3084576"/>
            <a:ext cx="164591" cy="105155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7984" y="1327403"/>
            <a:ext cx="184403" cy="14630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532" y="3912108"/>
            <a:ext cx="184403" cy="146303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2407920"/>
            <a:ext cx="164591" cy="105155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3195" y="1744979"/>
            <a:ext cx="185926" cy="146303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7984" y="2185416"/>
            <a:ext cx="184403" cy="146303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96911" y="1984248"/>
            <a:ext cx="160019" cy="10820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3676" y="2645664"/>
            <a:ext cx="126491" cy="105155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3007" y="1127760"/>
            <a:ext cx="147826" cy="105155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3195" y="4346447"/>
            <a:ext cx="185926" cy="146303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9452" y="2624327"/>
            <a:ext cx="185927" cy="14630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3195" y="3707891"/>
            <a:ext cx="185926" cy="146303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2834639"/>
            <a:ext cx="164591" cy="106679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3676" y="2206751"/>
            <a:ext cx="126491" cy="105155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22780" y="1339530"/>
            <a:ext cx="108296" cy="12663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9452" y="903732"/>
            <a:ext cx="185927" cy="146303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6271" y="4157471"/>
            <a:ext cx="147827" cy="10515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98407" y="1127760"/>
            <a:ext cx="128014" cy="10667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3007" y="3931920"/>
            <a:ext cx="147826" cy="105155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78595" y="2397251"/>
            <a:ext cx="167639" cy="126491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99959" y="3267455"/>
            <a:ext cx="152399" cy="134111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3195" y="2386583"/>
            <a:ext cx="185926" cy="14782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532" y="4346447"/>
            <a:ext cx="184403" cy="146303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110688" y="3902964"/>
            <a:ext cx="7592695" cy="593725"/>
            <a:chOff x="110688" y="3902964"/>
            <a:chExt cx="7592695" cy="593725"/>
          </a:xfrm>
        </p:grpSpPr>
        <p:sp>
          <p:nvSpPr>
            <p:cNvPr id="106" name="object 106"/>
            <p:cNvSpPr/>
            <p:nvPr/>
          </p:nvSpPr>
          <p:spPr>
            <a:xfrm>
              <a:off x="2747298" y="4084867"/>
              <a:ext cx="1203960" cy="0"/>
            </a:xfrm>
            <a:custGeom>
              <a:avLst/>
              <a:gdLst/>
              <a:ahLst/>
              <a:cxnLst/>
              <a:rect l="l" t="t" r="r" b="b"/>
              <a:pathLst>
                <a:path w="1203960">
                  <a:moveTo>
                    <a:pt x="0" y="0"/>
                  </a:moveTo>
                  <a:lnTo>
                    <a:pt x="1203477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25204" y="4084867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5">
                  <a:moveTo>
                    <a:pt x="0" y="0"/>
                  </a:moveTo>
                  <a:lnTo>
                    <a:pt x="1322463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0688" y="4084867"/>
              <a:ext cx="1314450" cy="0"/>
            </a:xfrm>
            <a:custGeom>
              <a:avLst/>
              <a:gdLst/>
              <a:ahLst/>
              <a:cxnLst/>
              <a:rect l="l" t="t" r="r" b="b"/>
              <a:pathLst>
                <a:path w="1314450">
                  <a:moveTo>
                    <a:pt x="0" y="0"/>
                  </a:moveTo>
                  <a:lnTo>
                    <a:pt x="1314424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40255" y="4088587"/>
              <a:ext cx="1234440" cy="0"/>
            </a:xfrm>
            <a:custGeom>
              <a:avLst/>
              <a:gdLst/>
              <a:ahLst/>
              <a:cxnLst/>
              <a:rect l="l" t="t" r="r" b="b"/>
              <a:pathLst>
                <a:path w="1234439">
                  <a:moveTo>
                    <a:pt x="0" y="0"/>
                  </a:moveTo>
                  <a:lnTo>
                    <a:pt x="1234224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74734" y="4084867"/>
              <a:ext cx="1300480" cy="0"/>
            </a:xfrm>
            <a:custGeom>
              <a:avLst/>
              <a:gdLst/>
              <a:ahLst/>
              <a:cxnLst/>
              <a:rect l="l" t="t" r="r" b="b"/>
              <a:pathLst>
                <a:path w="1300479">
                  <a:moveTo>
                    <a:pt x="0" y="0"/>
                  </a:moveTo>
                  <a:lnTo>
                    <a:pt x="1300073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467948" y="4084867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71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>
              <a:hlinkClick r:id="rId21"/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3944" y="4099560"/>
              <a:ext cx="621791" cy="175179"/>
            </a:xfrm>
            <a:prstGeom prst="rect">
              <a:avLst/>
            </a:prstGeom>
          </p:spPr>
        </p:pic>
        <p:pic>
          <p:nvPicPr>
            <p:cNvPr id="113" name="object 113">
              <a:hlinkClick r:id="rId23"/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8704" y="4150019"/>
              <a:ext cx="493871" cy="105287"/>
            </a:xfrm>
            <a:prstGeom prst="rect">
              <a:avLst/>
            </a:prstGeom>
          </p:spPr>
        </p:pic>
        <p:pic>
          <p:nvPicPr>
            <p:cNvPr id="114" name="object 114">
              <a:hlinkClick r:id="rId25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48328" y="3902964"/>
              <a:ext cx="446787" cy="161988"/>
            </a:xfrm>
            <a:prstGeom prst="rect">
              <a:avLst/>
            </a:prstGeom>
          </p:spPr>
        </p:pic>
        <p:pic>
          <p:nvPicPr>
            <p:cNvPr id="115" name="object 115">
              <a:hlinkClick r:id="rId27"/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11752" y="4143437"/>
              <a:ext cx="502919" cy="108296"/>
            </a:xfrm>
            <a:prstGeom prst="rect">
              <a:avLst/>
            </a:prstGeom>
          </p:spPr>
        </p:pic>
        <p:pic>
          <p:nvPicPr>
            <p:cNvPr id="116" name="object 116">
              <a:hlinkClick r:id="rId29"/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47354" y="4319016"/>
              <a:ext cx="461280" cy="177105"/>
            </a:xfrm>
            <a:prstGeom prst="rect">
              <a:avLst/>
            </a:prstGeom>
          </p:spPr>
        </p:pic>
        <p:pic>
          <p:nvPicPr>
            <p:cNvPr id="117" name="object 117">
              <a:hlinkClick r:id="rId31"/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77599" y="4111752"/>
              <a:ext cx="241710" cy="169397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4523953" y="4594246"/>
            <a:ext cx="45637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Ранжирование</a:t>
            </a:r>
            <a:r>
              <a:rPr sz="750" i="1" spc="1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компаний</a:t>
            </a:r>
            <a:r>
              <a:rPr sz="75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по</a:t>
            </a:r>
            <a:r>
              <a:rPr sz="75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0" dirty="0">
                <a:solidFill>
                  <a:srgbClr val="949494"/>
                </a:solidFill>
                <a:latin typeface="Roboto"/>
                <a:cs typeface="Roboto"/>
              </a:rPr>
              <a:t>величине</a:t>
            </a:r>
            <a:r>
              <a:rPr sz="750" i="1" spc="1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розничной</a:t>
            </a:r>
            <a:r>
              <a:rPr sz="750" i="1" spc="1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70" dirty="0">
                <a:solidFill>
                  <a:srgbClr val="949494"/>
                </a:solidFill>
                <a:latin typeface="Roboto"/>
                <a:cs typeface="Roboto"/>
              </a:rPr>
              <a:t>выручки</a:t>
            </a:r>
            <a:r>
              <a:rPr sz="750" i="1" spc="-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в</a:t>
            </a:r>
            <a:r>
              <a:rPr sz="75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75" dirty="0">
                <a:solidFill>
                  <a:srgbClr val="949494"/>
                </a:solidFill>
                <a:latin typeface="Roboto"/>
                <a:cs typeface="Roboto"/>
              </a:rPr>
              <a:t>2023</a:t>
            </a:r>
            <a:r>
              <a:rPr sz="750" i="1" spc="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10" dirty="0">
                <a:solidFill>
                  <a:srgbClr val="949494"/>
                </a:solidFill>
                <a:latin typeface="Roboto"/>
                <a:cs typeface="Roboto"/>
              </a:rPr>
              <a:t>г.</a:t>
            </a:r>
            <a:r>
              <a:rPr sz="750" i="1" spc="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в</a:t>
            </a:r>
            <a:r>
              <a:rPr sz="75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5" dirty="0">
                <a:solidFill>
                  <a:srgbClr val="949494"/>
                </a:solidFill>
                <a:latin typeface="Roboto"/>
                <a:cs typeface="Roboto"/>
              </a:rPr>
              <a:t>порядке</a:t>
            </a:r>
            <a:r>
              <a:rPr sz="750" i="1" spc="-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70" dirty="0">
                <a:solidFill>
                  <a:srgbClr val="949494"/>
                </a:solidFill>
                <a:latin typeface="Roboto"/>
                <a:cs typeface="Roboto"/>
              </a:rPr>
              <a:t>убывания</a:t>
            </a:r>
            <a:r>
              <a:rPr sz="750" i="1" spc="-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55" dirty="0">
                <a:solidFill>
                  <a:srgbClr val="949494"/>
                </a:solidFill>
                <a:latin typeface="Roboto"/>
                <a:cs typeface="Roboto"/>
              </a:rPr>
              <a:t>(от</a:t>
            </a:r>
            <a:r>
              <a:rPr sz="75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0" dirty="0">
                <a:solidFill>
                  <a:srgbClr val="949494"/>
                </a:solidFill>
                <a:latin typeface="Roboto"/>
                <a:cs typeface="Roboto"/>
              </a:rPr>
              <a:t>большего</a:t>
            </a:r>
            <a:r>
              <a:rPr sz="750" i="1" spc="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60" dirty="0">
                <a:solidFill>
                  <a:srgbClr val="949494"/>
                </a:solidFill>
                <a:latin typeface="Roboto"/>
                <a:cs typeface="Roboto"/>
              </a:rPr>
              <a:t>к</a:t>
            </a:r>
            <a:r>
              <a:rPr sz="750" i="1" spc="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750" i="1" spc="-10" dirty="0">
                <a:solidFill>
                  <a:srgbClr val="949494"/>
                </a:solidFill>
                <a:latin typeface="Roboto"/>
                <a:cs typeface="Roboto"/>
              </a:rPr>
              <a:t>меньшему)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00740" y="672025"/>
            <a:ext cx="3788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5" dirty="0">
                <a:solidFill>
                  <a:srgbClr val="DF1E26"/>
                </a:solidFill>
                <a:latin typeface="Roboto Lt"/>
                <a:cs typeface="Roboto Lt"/>
              </a:rPr>
              <a:t>РАНГОВЫЙ</a:t>
            </a:r>
            <a:r>
              <a:rPr sz="1300" spc="50" dirty="0">
                <a:solidFill>
                  <a:srgbClr val="DF1E26"/>
                </a:solidFill>
                <a:latin typeface="Roboto Lt"/>
                <a:cs typeface="Roboto Lt"/>
              </a:rPr>
              <a:t> </a:t>
            </a:r>
            <a:r>
              <a:rPr sz="1300" spc="-105" dirty="0">
                <a:solidFill>
                  <a:srgbClr val="DF1E26"/>
                </a:solidFill>
                <a:latin typeface="Roboto Lt"/>
                <a:cs typeface="Roboto Lt"/>
              </a:rPr>
              <a:t>РЕЙТИНГ</a:t>
            </a:r>
            <a:r>
              <a:rPr sz="1300" spc="50" dirty="0">
                <a:solidFill>
                  <a:srgbClr val="DF1E26"/>
                </a:solidFill>
                <a:latin typeface="Roboto Lt"/>
                <a:cs typeface="Roboto Lt"/>
              </a:rPr>
              <a:t> </a:t>
            </a:r>
            <a:r>
              <a:rPr sz="1300" spc="-85" dirty="0">
                <a:solidFill>
                  <a:srgbClr val="DF1E26"/>
                </a:solidFill>
                <a:latin typeface="Roboto Lt"/>
                <a:cs typeface="Roboto Lt"/>
              </a:rPr>
              <a:t>INFOLINE</a:t>
            </a:r>
            <a:r>
              <a:rPr sz="1300" spc="30" dirty="0">
                <a:solidFill>
                  <a:srgbClr val="DF1E26"/>
                </a:solidFill>
                <a:latin typeface="Roboto Lt"/>
                <a:cs typeface="Roboto Lt"/>
              </a:rPr>
              <a:t> </a:t>
            </a:r>
            <a:r>
              <a:rPr sz="1300" spc="-100" dirty="0">
                <a:solidFill>
                  <a:srgbClr val="DF1E26"/>
                </a:solidFill>
                <a:latin typeface="Roboto Lt"/>
                <a:cs typeface="Roboto Lt"/>
              </a:rPr>
              <a:t>RETAIL</a:t>
            </a:r>
            <a:r>
              <a:rPr sz="1300" spc="45" dirty="0">
                <a:solidFill>
                  <a:srgbClr val="DF1E26"/>
                </a:solidFill>
                <a:latin typeface="Roboto Lt"/>
                <a:cs typeface="Roboto Lt"/>
              </a:rPr>
              <a:t> </a:t>
            </a:r>
            <a:r>
              <a:rPr sz="1300" spc="-114" dirty="0">
                <a:solidFill>
                  <a:srgbClr val="DF1E26"/>
                </a:solidFill>
                <a:latin typeface="Roboto Lt"/>
                <a:cs typeface="Roboto Lt"/>
              </a:rPr>
              <a:t>RUSSIA</a:t>
            </a:r>
            <a:r>
              <a:rPr sz="1300" spc="50" dirty="0">
                <a:solidFill>
                  <a:srgbClr val="DF1E26"/>
                </a:solidFill>
                <a:latin typeface="Roboto Lt"/>
                <a:cs typeface="Roboto Lt"/>
              </a:rPr>
              <a:t> </a:t>
            </a:r>
            <a:r>
              <a:rPr sz="1300" spc="-140" dirty="0">
                <a:solidFill>
                  <a:srgbClr val="DF1E26"/>
                </a:solidFill>
                <a:latin typeface="Roboto Lt"/>
                <a:cs typeface="Roboto Lt"/>
              </a:rPr>
              <a:t>TOP-</a:t>
            </a:r>
            <a:r>
              <a:rPr sz="1300" spc="-25" dirty="0">
                <a:solidFill>
                  <a:srgbClr val="DF1E26"/>
                </a:solidFill>
                <a:latin typeface="Roboto Lt"/>
                <a:cs typeface="Roboto Lt"/>
              </a:rPr>
              <a:t>100</a:t>
            </a:r>
            <a:endParaRPr sz="1300">
              <a:latin typeface="Roboto Lt"/>
              <a:cs typeface="Roboto L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22166" y="4536182"/>
            <a:ext cx="42748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80" dirty="0">
                <a:solidFill>
                  <a:srgbClr val="949494"/>
                </a:solidFill>
                <a:latin typeface="Roboto"/>
                <a:cs typeface="Roboto"/>
              </a:rPr>
              <a:t>Место</a:t>
            </a:r>
            <a:r>
              <a:rPr sz="800" i="1" spc="-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по</a:t>
            </a:r>
            <a:r>
              <a:rPr sz="800" i="1" spc="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итогам</a:t>
            </a:r>
            <a:r>
              <a:rPr sz="800" i="1" spc="-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2023</a:t>
            </a:r>
            <a:r>
              <a:rPr sz="80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30" dirty="0">
                <a:solidFill>
                  <a:srgbClr val="949494"/>
                </a:solidFill>
                <a:latin typeface="Roboto"/>
                <a:cs typeface="Roboto"/>
              </a:rPr>
              <a:t>г.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по</a:t>
            </a:r>
            <a:r>
              <a:rPr sz="800" i="1" spc="-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состоянию</a:t>
            </a:r>
            <a:r>
              <a:rPr sz="800" i="1" spc="-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на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0" dirty="0">
                <a:solidFill>
                  <a:srgbClr val="949494"/>
                </a:solidFill>
                <a:latin typeface="Roboto"/>
                <a:cs typeface="Roboto"/>
              </a:rPr>
              <a:t>июнь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2024</a:t>
            </a:r>
            <a:r>
              <a:rPr sz="80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30" dirty="0">
                <a:solidFill>
                  <a:srgbClr val="949494"/>
                </a:solidFill>
                <a:latin typeface="Roboto"/>
                <a:cs typeface="Roboto"/>
              </a:rPr>
              <a:t>г.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(изменения</a:t>
            </a:r>
            <a:r>
              <a:rPr sz="800" i="1" spc="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85" dirty="0">
                <a:solidFill>
                  <a:srgbClr val="949494"/>
                </a:solidFill>
                <a:latin typeface="Roboto"/>
                <a:cs typeface="Roboto"/>
              </a:rPr>
              <a:t>мест</a:t>
            </a:r>
            <a:r>
              <a:rPr sz="800" i="1" spc="-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в</a:t>
            </a:r>
            <a:r>
              <a:rPr sz="800" i="1" spc="204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рейтинге</a:t>
            </a:r>
            <a:r>
              <a:rPr sz="800" i="1" spc="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по</a:t>
            </a:r>
            <a:r>
              <a:rPr sz="800" i="1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итогам</a:t>
            </a:r>
            <a:r>
              <a:rPr sz="800" i="1" spc="-1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2023</a:t>
            </a:r>
            <a:r>
              <a:rPr sz="800" i="1" spc="2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25" dirty="0">
                <a:solidFill>
                  <a:srgbClr val="949494"/>
                </a:solidFill>
                <a:latin typeface="Roboto"/>
                <a:cs typeface="Roboto"/>
              </a:rPr>
              <a:t>г.</a:t>
            </a:r>
            <a:r>
              <a:rPr sz="800" i="1" spc="500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рассчитаны</a:t>
            </a:r>
            <a:r>
              <a:rPr sz="800" i="1" spc="7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0" dirty="0">
                <a:solidFill>
                  <a:srgbClr val="949494"/>
                </a:solidFill>
                <a:latin typeface="Roboto"/>
                <a:cs typeface="Roboto"/>
              </a:rPr>
              <a:t>относительно</a:t>
            </a:r>
            <a:r>
              <a:rPr sz="800" i="1" spc="1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0" dirty="0">
                <a:solidFill>
                  <a:srgbClr val="949494"/>
                </a:solidFill>
                <a:latin typeface="Roboto"/>
                <a:cs typeface="Roboto"/>
              </a:rPr>
              <a:t>скорректированного</a:t>
            </a:r>
            <a:r>
              <a:rPr sz="800" i="1" spc="1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рейтинга</a:t>
            </a:r>
            <a:r>
              <a:rPr sz="800" i="1" spc="4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65" dirty="0">
                <a:solidFill>
                  <a:srgbClr val="949494"/>
                </a:solidFill>
                <a:latin typeface="Roboto"/>
                <a:cs typeface="Roboto"/>
              </a:rPr>
              <a:t>по</a:t>
            </a:r>
            <a:r>
              <a:rPr sz="800" i="1" spc="3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80" dirty="0">
                <a:solidFill>
                  <a:srgbClr val="949494"/>
                </a:solidFill>
                <a:latin typeface="Roboto"/>
                <a:cs typeface="Roboto"/>
              </a:rPr>
              <a:t>итогам</a:t>
            </a:r>
            <a:r>
              <a:rPr sz="800" i="1" spc="4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75" dirty="0">
                <a:solidFill>
                  <a:srgbClr val="949494"/>
                </a:solidFill>
                <a:latin typeface="Roboto"/>
                <a:cs typeface="Roboto"/>
              </a:rPr>
              <a:t>2022</a:t>
            </a:r>
            <a:r>
              <a:rPr sz="800" i="1" spc="45" dirty="0">
                <a:solidFill>
                  <a:srgbClr val="949494"/>
                </a:solidFill>
                <a:latin typeface="Roboto"/>
                <a:cs typeface="Roboto"/>
              </a:rPr>
              <a:t> </a:t>
            </a:r>
            <a:r>
              <a:rPr sz="800" i="1" spc="-25" dirty="0">
                <a:solidFill>
                  <a:srgbClr val="949494"/>
                </a:solidFill>
                <a:latin typeface="Roboto"/>
                <a:cs typeface="Roboto"/>
              </a:rPr>
              <a:t>г.)</a:t>
            </a:r>
            <a:endParaRPr sz="800">
              <a:latin typeface="Roboto"/>
              <a:cs typeface="Roboto"/>
            </a:endParaRPr>
          </a:p>
        </p:txBody>
      </p:sp>
      <p:pic>
        <p:nvPicPr>
          <p:cNvPr id="121" name="object 121">
            <a:hlinkClick r:id="rId33"/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161989" y="3268979"/>
            <a:ext cx="477120" cy="128015"/>
          </a:xfrm>
          <a:prstGeom prst="rect">
            <a:avLst/>
          </a:prstGeom>
        </p:spPr>
      </p:pic>
      <p:sp>
        <p:nvSpPr>
          <p:cNvPr id="122" name="object 122"/>
          <p:cNvSpPr txBox="1"/>
          <p:nvPr/>
        </p:nvSpPr>
        <p:spPr>
          <a:xfrm>
            <a:off x="3207499" y="86359"/>
            <a:ext cx="4655820" cy="34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РЕЙТИНГ</a:t>
            </a:r>
            <a:r>
              <a:rPr sz="1200" b="1" spc="15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spc="-10" dirty="0">
                <a:solidFill>
                  <a:srgbClr val="707070"/>
                </a:solidFill>
                <a:latin typeface="Roboto Cn"/>
                <a:cs typeface="Roboto Cn"/>
              </a:rPr>
              <a:t>КРУПНЕЙШИХ</a:t>
            </a:r>
            <a:r>
              <a:rPr sz="1200" b="1" spc="25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РИТЕЙЛЕРОВ</a:t>
            </a:r>
            <a:r>
              <a:rPr sz="1200" b="1" spc="10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INFOLINE</a:t>
            </a:r>
            <a:r>
              <a:rPr sz="1200" b="1" spc="25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RETAIL</a:t>
            </a:r>
            <a:r>
              <a:rPr sz="1200" b="1" spc="20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RUSSIA</a:t>
            </a:r>
            <a:r>
              <a:rPr sz="1200" b="1" spc="15" dirty="0">
                <a:solidFill>
                  <a:srgbClr val="707070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707070"/>
                </a:solidFill>
                <a:latin typeface="Roboto Cn"/>
                <a:cs typeface="Roboto Cn"/>
              </a:rPr>
              <a:t>TOP-</a:t>
            </a:r>
            <a:r>
              <a:rPr sz="1200" b="1" spc="-25" dirty="0">
                <a:solidFill>
                  <a:srgbClr val="707070"/>
                </a:solidFill>
                <a:latin typeface="Roboto Cn"/>
                <a:cs typeface="Roboto Cn"/>
              </a:rPr>
              <a:t>100</a:t>
            </a:r>
            <a:endParaRPr sz="1200">
              <a:latin typeface="Roboto Cn"/>
              <a:cs typeface="Roboto C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70" dirty="0">
                <a:solidFill>
                  <a:srgbClr val="707070"/>
                </a:solidFill>
                <a:latin typeface="Roboto Lt"/>
                <a:cs typeface="Roboto Lt"/>
              </a:rPr>
              <a:t>Итоги</a:t>
            </a:r>
            <a:r>
              <a:rPr sz="900" spc="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65" dirty="0">
                <a:solidFill>
                  <a:srgbClr val="707070"/>
                </a:solidFill>
                <a:latin typeface="Roboto Lt"/>
                <a:cs typeface="Roboto Lt"/>
              </a:rPr>
              <a:t>2023</a:t>
            </a:r>
            <a:r>
              <a:rPr sz="900" spc="2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60" dirty="0">
                <a:solidFill>
                  <a:srgbClr val="707070"/>
                </a:solidFill>
                <a:latin typeface="Roboto Lt"/>
                <a:cs typeface="Roboto Lt"/>
              </a:rPr>
              <a:t>года</a:t>
            </a:r>
            <a:r>
              <a:rPr sz="900" spc="-2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50" dirty="0">
                <a:solidFill>
                  <a:srgbClr val="707070"/>
                </a:solidFill>
                <a:latin typeface="Roboto Lt"/>
                <a:cs typeface="Roboto Lt"/>
              </a:rPr>
              <a:t>и</a:t>
            </a:r>
            <a:r>
              <a:rPr sz="900" spc="-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50" dirty="0">
                <a:solidFill>
                  <a:srgbClr val="707070"/>
                </a:solidFill>
                <a:latin typeface="Roboto Lt"/>
                <a:cs typeface="Roboto Lt"/>
              </a:rPr>
              <a:t>тенденции</a:t>
            </a:r>
            <a:r>
              <a:rPr sz="900" spc="5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65" dirty="0">
                <a:solidFill>
                  <a:srgbClr val="707070"/>
                </a:solidFill>
                <a:latin typeface="Roboto Lt"/>
                <a:cs typeface="Roboto Lt"/>
              </a:rPr>
              <a:t>2024</a:t>
            </a:r>
            <a:r>
              <a:rPr sz="900" spc="2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900" spc="-20" dirty="0">
                <a:solidFill>
                  <a:srgbClr val="707070"/>
                </a:solidFill>
                <a:latin typeface="Roboto Lt"/>
                <a:cs typeface="Roboto Lt"/>
              </a:rPr>
              <a:t>года</a:t>
            </a:r>
            <a:endParaRPr sz="900">
              <a:latin typeface="Roboto Lt"/>
              <a:cs typeface="Roboto Lt"/>
            </a:endParaRPr>
          </a:p>
        </p:txBody>
      </p:sp>
      <p:pic>
        <p:nvPicPr>
          <p:cNvPr id="123" name="object 123">
            <a:hlinkClick r:id="rId35"/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4960" y="1967484"/>
            <a:ext cx="629411" cy="105155"/>
          </a:xfrm>
          <a:prstGeom prst="rect">
            <a:avLst/>
          </a:prstGeom>
        </p:spPr>
      </p:pic>
      <p:graphicFrame>
        <p:nvGraphicFramePr>
          <p:cNvPr id="124" name="object 124"/>
          <p:cNvGraphicFramePr>
            <a:graphicFrameLocks noGrp="1"/>
          </p:cNvGraphicFramePr>
          <p:nvPr/>
        </p:nvGraphicFramePr>
        <p:xfrm>
          <a:off x="110688" y="906105"/>
          <a:ext cx="8889995" cy="356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14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57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89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54305">
                <a:tc>
                  <a:txBody>
                    <a:bodyPr/>
                    <a:lstStyle/>
                    <a:p>
                      <a:pPr marL="29845">
                        <a:lnSpc>
                          <a:spcPts val="785"/>
                        </a:lnSpc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785"/>
                        </a:lnSpc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785"/>
                        </a:lnSpc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785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785"/>
                        </a:lnSpc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785"/>
                        </a:lnSpc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80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ts val="785"/>
                        </a:lnSpc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785"/>
                        </a:lnSpc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80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785"/>
                        </a:lnSpc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5"/>
                        </a:lnSpc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0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2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800"/>
                        </a:lnSpc>
                      </a:pPr>
                      <a:r>
                        <a:rPr sz="700" b="1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77</a:t>
                      </a:r>
                      <a:r>
                        <a:rPr sz="700" b="1" spc="1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1050" b="1" spc="-37" baseline="3968" dirty="0">
                          <a:latin typeface="Roboto Cn"/>
                          <a:cs typeface="Roboto Cn"/>
                        </a:rPr>
                        <a:t>1P</a:t>
                      </a:r>
                      <a:endParaRPr sz="1050" baseline="3968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ts val="800"/>
                        </a:lnSpc>
                      </a:pPr>
                      <a:r>
                        <a:rPr sz="700" b="1" dirty="0">
                          <a:solidFill>
                            <a:srgbClr val="692C90"/>
                          </a:solidFill>
                          <a:latin typeface="Roboto Cn"/>
                          <a:cs typeface="Roboto Cn"/>
                        </a:rPr>
                        <a:t>NEW</a:t>
                      </a:r>
                      <a:r>
                        <a:rPr sz="700" b="1" spc="275" dirty="0">
                          <a:solidFill>
                            <a:srgbClr val="692C90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785"/>
                        </a:lnSpc>
                      </a:pPr>
                      <a:r>
                        <a:rPr sz="700" b="1" spc="-25" dirty="0">
                          <a:solidFill>
                            <a:srgbClr val="692C90"/>
                          </a:solidFill>
                          <a:latin typeface="Roboto Cn"/>
                          <a:cs typeface="Roboto Cn"/>
                        </a:rPr>
                        <a:t>NEW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43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r>
                        <a:rPr sz="700" b="1" spc="30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3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2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-4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r>
                        <a:rPr sz="700" b="1" spc="30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3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2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r>
                        <a:rPr sz="700" b="1" spc="30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1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-4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32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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ts val="580"/>
                        </a:lnSpc>
                      </a:pPr>
                      <a:r>
                        <a:rPr sz="550" spc="-40" dirty="0">
                          <a:solidFill>
                            <a:srgbClr val="949494"/>
                          </a:solidFill>
                          <a:latin typeface="Roboto Lt"/>
                          <a:cs typeface="Roboto Lt"/>
                        </a:rPr>
                        <a:t>Спар</a:t>
                      </a:r>
                      <a:r>
                        <a:rPr sz="550" spc="10" dirty="0">
                          <a:solidFill>
                            <a:srgbClr val="949494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sz="550" spc="-40" dirty="0">
                          <a:solidFill>
                            <a:srgbClr val="949494"/>
                          </a:solidFill>
                          <a:latin typeface="Roboto Lt"/>
                          <a:cs typeface="Roboto Lt"/>
                        </a:rPr>
                        <a:t>Миддл</a:t>
                      </a:r>
                      <a:r>
                        <a:rPr sz="550" dirty="0">
                          <a:solidFill>
                            <a:srgbClr val="949494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sz="550" spc="-10" dirty="0">
                          <a:solidFill>
                            <a:srgbClr val="949494"/>
                          </a:solidFill>
                          <a:latin typeface="Roboto Lt"/>
                          <a:cs typeface="Roboto Lt"/>
                        </a:rPr>
                        <a:t>Волга</a:t>
                      </a:r>
                      <a:endParaRPr sz="550">
                        <a:latin typeface="Roboto Lt"/>
                        <a:cs typeface="Roboto Lt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2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r>
                        <a:rPr sz="700" b="1" spc="29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3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34</a:t>
                      </a:r>
                      <a:r>
                        <a:rPr sz="700" b="1" spc="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1050" b="1" spc="-37" baseline="3968" dirty="0">
                          <a:latin typeface="Roboto Cn"/>
                          <a:cs typeface="Roboto Cn"/>
                        </a:rPr>
                        <a:t>1P</a:t>
                      </a:r>
                      <a:endParaRPr sz="1050" baseline="3968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2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2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r>
                        <a:rPr sz="700" b="1" spc="29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3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2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r>
                        <a:rPr sz="700" b="1" spc="29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3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43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r>
                        <a:rPr sz="700" b="1" spc="13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100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25" dirty="0">
                          <a:solidFill>
                            <a:srgbClr val="692C90"/>
                          </a:solidFill>
                          <a:latin typeface="Roboto Cn"/>
                          <a:cs typeface="Roboto Cn"/>
                        </a:rPr>
                        <a:t>NEW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434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9054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43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39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2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700" b="1" spc="-1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56</a:t>
                      </a:r>
                      <a:r>
                        <a:rPr sz="700" b="1" spc="-3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700" b="1" spc="-25" dirty="0">
                          <a:latin typeface="Roboto Cn"/>
                          <a:cs typeface="Roboto Cn"/>
                        </a:rPr>
                        <a:t>1P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434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25" dirty="0">
                          <a:solidFill>
                            <a:srgbClr val="692C90"/>
                          </a:solidFill>
                          <a:latin typeface="Roboto Cn"/>
                          <a:cs typeface="Roboto Cn"/>
                        </a:rPr>
                        <a:t>NEW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43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89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59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25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120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ts val="844"/>
                        </a:lnSpc>
                      </a:pPr>
                      <a:r>
                        <a:rPr sz="800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INFOLINE</a:t>
                      </a:r>
                      <a:r>
                        <a:rPr sz="8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 </a:t>
                      </a:r>
                      <a:r>
                        <a:rPr sz="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RETAIL</a:t>
                      </a:r>
                      <a:endParaRPr sz="800">
                        <a:latin typeface="Roboto Lt"/>
                        <a:cs typeface="Roboto Lt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8255">
                        <a:lnSpc>
                          <a:spcPts val="83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830"/>
                        </a:lnSpc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830"/>
                        </a:lnSpc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830"/>
                        </a:lnSpc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830"/>
                        </a:lnSpc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635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835"/>
                        </a:lnSpc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35"/>
                        </a:lnSpc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75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r>
                        <a:rPr sz="700" spc="434" dirty="0">
                          <a:solidFill>
                            <a:srgbClr val="007C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91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635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835"/>
                        </a:lnSpc>
                      </a:pPr>
                      <a:r>
                        <a:rPr sz="700" spc="-1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-4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0" marB="0"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8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RUSSIA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 </a:t>
                      </a:r>
                      <a:r>
                        <a:rPr sz="800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TOP-</a:t>
                      </a:r>
                      <a:r>
                        <a:rPr sz="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Roboto Lt"/>
                          <a:cs typeface="Roboto Lt"/>
                          <a:hlinkClick r:id="rId37"/>
                        </a:rPr>
                        <a:t>100</a:t>
                      </a:r>
                      <a:endParaRPr sz="800">
                        <a:latin typeface="Roboto Lt"/>
                        <a:cs typeface="Roboto 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8255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b="1" spc="-2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11</a:t>
                      </a:r>
                      <a:r>
                        <a:rPr sz="700" b="1" spc="-80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 </a:t>
                      </a:r>
                      <a:r>
                        <a:rPr sz="1050" b="1" spc="-37" baseline="3968" dirty="0">
                          <a:latin typeface="Roboto Cn"/>
                          <a:cs typeface="Roboto Cn"/>
                        </a:rPr>
                        <a:t>1P</a:t>
                      </a:r>
                      <a:endParaRPr sz="1050" baseline="3968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80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27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819"/>
                        </a:lnSpc>
                        <a:spcBef>
                          <a:spcPts val="430"/>
                        </a:spcBef>
                      </a:pPr>
                      <a:r>
                        <a:rPr sz="700" spc="-50" dirty="0">
                          <a:solidFill>
                            <a:srgbClr val="007C40"/>
                          </a:solidFill>
                          <a:latin typeface="Wingdings"/>
                          <a:cs typeface="Wingdings"/>
                        </a:rPr>
                        <a:t>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819"/>
                        </a:lnSpc>
                        <a:spcBef>
                          <a:spcPts val="430"/>
                        </a:spcBef>
                      </a:pPr>
                      <a:r>
                        <a:rPr sz="700" b="1" spc="-50" dirty="0">
                          <a:solidFill>
                            <a:srgbClr val="00AD4C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80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44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spc="-50" dirty="0">
                          <a:solidFill>
                            <a:srgbClr val="F8961D"/>
                          </a:solidFill>
                          <a:latin typeface="Wingdings"/>
                          <a:cs typeface="Wingdings"/>
                        </a:rPr>
                        <a:t>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b="1" spc="-50" dirty="0">
                          <a:solidFill>
                            <a:srgbClr val="F79339"/>
                          </a:solidFill>
                          <a:latin typeface="Roboto Cn"/>
                          <a:cs typeface="Roboto Cn"/>
                        </a:rPr>
                        <a:t>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770"/>
                        </a:lnSpc>
                        <a:spcBef>
                          <a:spcPts val="475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60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780"/>
                        </a:lnSpc>
                        <a:spcBef>
                          <a:spcPts val="465"/>
                        </a:spcBef>
                      </a:pPr>
                      <a:r>
                        <a:rPr sz="700" spc="-5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endParaRPr sz="700">
                        <a:latin typeface="Wingdings"/>
                        <a:cs typeface="Wingdings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0"/>
                        </a:lnSpc>
                        <a:spcBef>
                          <a:spcPts val="465"/>
                        </a:spcBef>
                      </a:pP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05"/>
                        </a:lnSpc>
                        <a:spcBef>
                          <a:spcPts val="439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76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819"/>
                        </a:lnSpc>
                        <a:spcBef>
                          <a:spcPts val="425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434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8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05"/>
                        </a:lnSpc>
                        <a:spcBef>
                          <a:spcPts val="440"/>
                        </a:spcBef>
                      </a:pPr>
                      <a:r>
                        <a:rPr sz="700" b="1" spc="-25" dirty="0">
                          <a:solidFill>
                            <a:srgbClr val="949494"/>
                          </a:solidFill>
                          <a:latin typeface="Roboto Cn"/>
                          <a:cs typeface="Roboto Cn"/>
                        </a:rPr>
                        <a:t>92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815"/>
                        </a:lnSpc>
                        <a:spcBef>
                          <a:spcPts val="430"/>
                        </a:spcBef>
                      </a:pPr>
                      <a:r>
                        <a:rPr sz="700" dirty="0">
                          <a:solidFill>
                            <a:srgbClr val="ED1C24"/>
                          </a:solidFill>
                          <a:latin typeface="Wingdings"/>
                          <a:cs typeface="Wingdings"/>
                        </a:rPr>
                        <a:t></a:t>
                      </a:r>
                      <a:r>
                        <a:rPr sz="700" spc="120" dirty="0">
                          <a:solidFill>
                            <a:srgbClr val="ED1C2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ED1C24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700">
                        <a:latin typeface="Roboto Cn"/>
                        <a:cs typeface="Roboto Cn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25" name="object 12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62100" y="900683"/>
            <a:ext cx="897636" cy="149351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8059" y="2406395"/>
            <a:ext cx="160019" cy="108203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06044" y="3508181"/>
            <a:ext cx="108296" cy="12663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272528" y="3054095"/>
            <a:ext cx="208787" cy="167639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1643" y="1345691"/>
            <a:ext cx="160018" cy="108203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80119" y="1764792"/>
            <a:ext cx="164579" cy="106679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80119" y="2205227"/>
            <a:ext cx="164579" cy="106679"/>
          </a:xfrm>
          <a:prstGeom prst="rect">
            <a:avLst/>
          </a:prstGeom>
        </p:spPr>
      </p:pic>
      <p:pic>
        <p:nvPicPr>
          <p:cNvPr id="132" name="object 132">
            <a:hlinkClick r:id="rId41"/>
          </p:cNvPr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10895" y="885444"/>
            <a:ext cx="498347" cy="152399"/>
          </a:xfrm>
          <a:prstGeom prst="rect">
            <a:avLst/>
          </a:prstGeom>
        </p:spPr>
      </p:pic>
      <p:pic>
        <p:nvPicPr>
          <p:cNvPr id="133" name="object 133">
            <a:hlinkClick r:id="rId43"/>
          </p:cNvPr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16991" y="1328928"/>
            <a:ext cx="486155" cy="131063"/>
          </a:xfrm>
          <a:prstGeom prst="rect">
            <a:avLst/>
          </a:prstGeom>
        </p:spPr>
      </p:pic>
      <p:pic>
        <p:nvPicPr>
          <p:cNvPr id="134" name="object 134">
            <a:hlinkClick r:id="rId45"/>
          </p:cNvPr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84988" y="1525524"/>
            <a:ext cx="551294" cy="155735"/>
          </a:xfrm>
          <a:prstGeom prst="rect">
            <a:avLst/>
          </a:prstGeom>
        </p:spPr>
      </p:pic>
      <p:pic>
        <p:nvPicPr>
          <p:cNvPr id="135" name="object 135">
            <a:hlinkClick r:id="rId47"/>
          </p:cNvPr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51459" y="2162555"/>
            <a:ext cx="617219" cy="175259"/>
          </a:xfrm>
          <a:prstGeom prst="rect">
            <a:avLst/>
          </a:prstGeom>
        </p:spPr>
      </p:pic>
      <p:pic>
        <p:nvPicPr>
          <p:cNvPr id="136" name="object 136">
            <a:hlinkClick r:id="rId49"/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25196" y="2375916"/>
            <a:ext cx="225551" cy="176783"/>
          </a:xfrm>
          <a:prstGeom prst="rect">
            <a:avLst/>
          </a:prstGeom>
        </p:spPr>
      </p:pic>
      <p:pic>
        <p:nvPicPr>
          <p:cNvPr id="137" name="object 137">
            <a:hlinkClick r:id="rId51"/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08788" y="2825495"/>
            <a:ext cx="777239" cy="152399"/>
          </a:xfrm>
          <a:prstGeom prst="rect">
            <a:avLst/>
          </a:prstGeom>
        </p:spPr>
      </p:pic>
      <p:pic>
        <p:nvPicPr>
          <p:cNvPr id="138" name="object 138">
            <a:hlinkClick r:id="rId53"/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48411" y="3019044"/>
            <a:ext cx="655612" cy="179933"/>
          </a:xfrm>
          <a:prstGeom prst="rect">
            <a:avLst/>
          </a:prstGeom>
        </p:spPr>
      </p:pic>
      <p:pic>
        <p:nvPicPr>
          <p:cNvPr id="139" name="object 139">
            <a:hlinkClick r:id="rId55"/>
          </p:cNvPr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78567" y="3265690"/>
            <a:ext cx="644363" cy="118699"/>
          </a:xfrm>
          <a:prstGeom prst="rect">
            <a:avLst/>
          </a:prstGeom>
        </p:spPr>
      </p:pic>
      <p:pic>
        <p:nvPicPr>
          <p:cNvPr id="140" name="object 140">
            <a:hlinkClick r:id="rId33"/>
          </p:cNvPr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4988" y="3450335"/>
            <a:ext cx="658367" cy="175259"/>
          </a:xfrm>
          <a:prstGeom prst="rect">
            <a:avLst/>
          </a:prstGeom>
        </p:spPr>
      </p:pic>
      <p:pic>
        <p:nvPicPr>
          <p:cNvPr id="141" name="object 141">
            <a:hlinkClick r:id="rId58"/>
          </p:cNvPr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24611" y="1980764"/>
            <a:ext cx="463095" cy="119744"/>
          </a:xfrm>
          <a:prstGeom prst="rect">
            <a:avLst/>
          </a:prstGeom>
        </p:spPr>
      </p:pic>
      <p:pic>
        <p:nvPicPr>
          <p:cNvPr id="142" name="object 142">
            <a:hlinkClick r:id="rId60"/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33756" y="3902964"/>
            <a:ext cx="490819" cy="161543"/>
          </a:xfrm>
          <a:prstGeom prst="rect">
            <a:avLst/>
          </a:prstGeom>
        </p:spPr>
      </p:pic>
      <p:pic>
        <p:nvPicPr>
          <p:cNvPr id="143" name="object 143">
            <a:hlinkClick r:id="rId45"/>
          </p:cNvPr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56615" y="4332732"/>
            <a:ext cx="551294" cy="157262"/>
          </a:xfrm>
          <a:prstGeom prst="rect">
            <a:avLst/>
          </a:prstGeom>
        </p:spPr>
      </p:pic>
      <p:pic>
        <p:nvPicPr>
          <p:cNvPr id="144" name="object 144">
            <a:hlinkClick r:id="rId62"/>
          </p:cNvPr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616964" y="1306067"/>
            <a:ext cx="534923" cy="171399"/>
          </a:xfrm>
          <a:prstGeom prst="rect">
            <a:avLst/>
          </a:prstGeom>
        </p:spPr>
      </p:pic>
      <p:pic>
        <p:nvPicPr>
          <p:cNvPr id="145" name="object 145">
            <a:hlinkClick r:id="rId64"/>
          </p:cNvPr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638163" y="1524272"/>
            <a:ext cx="454714" cy="140098"/>
          </a:xfrm>
          <a:prstGeom prst="rect">
            <a:avLst/>
          </a:prstGeom>
        </p:spPr>
      </p:pic>
      <p:pic>
        <p:nvPicPr>
          <p:cNvPr id="146" name="object 146">
            <a:hlinkClick r:id="rId66"/>
          </p:cNvPr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604772" y="1738884"/>
            <a:ext cx="531875" cy="167639"/>
          </a:xfrm>
          <a:prstGeom prst="rect">
            <a:avLst/>
          </a:prstGeom>
        </p:spPr>
      </p:pic>
      <p:pic>
        <p:nvPicPr>
          <p:cNvPr id="147" name="object 147">
            <a:hlinkClick r:id="rId68"/>
          </p:cNvPr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533144" y="2199132"/>
            <a:ext cx="730791" cy="95433"/>
          </a:xfrm>
          <a:prstGeom prst="rect">
            <a:avLst/>
          </a:prstGeom>
        </p:spPr>
      </p:pic>
      <p:pic>
        <p:nvPicPr>
          <p:cNvPr id="148" name="object 148">
            <a:hlinkClick r:id="rId70"/>
          </p:cNvPr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577339" y="2408915"/>
            <a:ext cx="644842" cy="113315"/>
          </a:xfrm>
          <a:prstGeom prst="rect">
            <a:avLst/>
          </a:prstGeom>
        </p:spPr>
      </p:pic>
      <p:pic>
        <p:nvPicPr>
          <p:cNvPr id="149" name="object 149">
            <a:hlinkClick r:id="rId72"/>
          </p:cNvPr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727023" y="2607912"/>
            <a:ext cx="249140" cy="165234"/>
          </a:xfrm>
          <a:prstGeom prst="rect">
            <a:avLst/>
          </a:prstGeom>
        </p:spPr>
      </p:pic>
      <p:pic>
        <p:nvPicPr>
          <p:cNvPr id="150" name="object 150">
            <a:hlinkClick r:id="rId74"/>
          </p:cNvPr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679448" y="2823972"/>
            <a:ext cx="396239" cy="153923"/>
          </a:xfrm>
          <a:prstGeom prst="rect">
            <a:avLst/>
          </a:prstGeom>
        </p:spPr>
      </p:pic>
      <p:pic>
        <p:nvPicPr>
          <p:cNvPr id="151" name="object 151">
            <a:hlinkClick r:id="rId76"/>
          </p:cNvPr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577339" y="3054096"/>
            <a:ext cx="647699" cy="128015"/>
          </a:xfrm>
          <a:prstGeom prst="rect">
            <a:avLst/>
          </a:prstGeom>
        </p:spPr>
      </p:pic>
      <p:pic>
        <p:nvPicPr>
          <p:cNvPr id="152" name="object 152">
            <a:hlinkClick r:id="rId78"/>
          </p:cNvPr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609344" y="3259835"/>
            <a:ext cx="560831" cy="123443"/>
          </a:xfrm>
          <a:prstGeom prst="rect">
            <a:avLst/>
          </a:prstGeom>
        </p:spPr>
      </p:pic>
      <p:pic>
        <p:nvPicPr>
          <p:cNvPr id="153" name="object 153">
            <a:hlinkClick r:id="rId80"/>
          </p:cNvPr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781555" y="3462528"/>
            <a:ext cx="192023" cy="167639"/>
          </a:xfrm>
          <a:prstGeom prst="rect">
            <a:avLst/>
          </a:prstGeom>
        </p:spPr>
      </p:pic>
      <p:pic>
        <p:nvPicPr>
          <p:cNvPr id="154" name="object 154">
            <a:hlinkClick r:id="rId82"/>
          </p:cNvPr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22821" y="3686555"/>
            <a:ext cx="588148" cy="135902"/>
          </a:xfrm>
          <a:prstGeom prst="rect">
            <a:avLst/>
          </a:prstGeom>
        </p:spPr>
      </p:pic>
      <p:pic>
        <p:nvPicPr>
          <p:cNvPr id="155" name="object 155">
            <a:hlinkClick r:id="rId84"/>
          </p:cNvPr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571244" y="3906011"/>
            <a:ext cx="649223" cy="141731"/>
          </a:xfrm>
          <a:prstGeom prst="rect">
            <a:avLst/>
          </a:prstGeom>
        </p:spPr>
      </p:pic>
      <p:pic>
        <p:nvPicPr>
          <p:cNvPr id="156" name="object 156">
            <a:hlinkClick r:id="rId86"/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601724" y="4126991"/>
            <a:ext cx="580643" cy="131063"/>
          </a:xfrm>
          <a:prstGeom prst="rect">
            <a:avLst/>
          </a:prstGeom>
        </p:spPr>
      </p:pic>
      <p:pic>
        <p:nvPicPr>
          <p:cNvPr id="157" name="object 157">
            <a:hlinkClick r:id="rId88"/>
          </p:cNvPr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602089" y="4336546"/>
            <a:ext cx="559856" cy="138750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2990088" y="1328928"/>
            <a:ext cx="460375" cy="350520"/>
            <a:chOff x="2990088" y="1328928"/>
            <a:chExt cx="460375" cy="350520"/>
          </a:xfrm>
        </p:grpSpPr>
        <p:pic>
          <p:nvPicPr>
            <p:cNvPr id="159" name="object 15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990088" y="1328928"/>
              <a:ext cx="460247" cy="143255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12948" y="1504188"/>
              <a:ext cx="385571" cy="175259"/>
            </a:xfrm>
            <a:prstGeom prst="rect">
              <a:avLst/>
            </a:prstGeom>
          </p:spPr>
        </p:pic>
      </p:grpSp>
      <p:pic>
        <p:nvPicPr>
          <p:cNvPr id="161" name="object 161">
            <a:hlinkClick r:id="rId92"/>
          </p:cNvPr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2971800" y="1746107"/>
            <a:ext cx="486183" cy="143927"/>
          </a:xfrm>
          <a:prstGeom prst="rect">
            <a:avLst/>
          </a:prstGeom>
        </p:spPr>
      </p:pic>
      <p:pic>
        <p:nvPicPr>
          <p:cNvPr id="162" name="object 162">
            <a:hlinkClick r:id="rId94"/>
          </p:cNvPr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3058667" y="1967283"/>
            <a:ext cx="374903" cy="148370"/>
          </a:xfrm>
          <a:prstGeom prst="rect">
            <a:avLst/>
          </a:prstGeom>
        </p:spPr>
      </p:pic>
      <p:pic>
        <p:nvPicPr>
          <p:cNvPr id="163" name="object 163">
            <a:hlinkClick r:id="rId43"/>
          </p:cNvPr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017520" y="2185416"/>
            <a:ext cx="486155" cy="131063"/>
          </a:xfrm>
          <a:prstGeom prst="rect">
            <a:avLst/>
          </a:prstGeom>
        </p:spPr>
      </p:pic>
      <p:pic>
        <p:nvPicPr>
          <p:cNvPr id="164" name="object 164">
            <a:hlinkClick r:id="rId96"/>
          </p:cNvPr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921508" y="2424523"/>
            <a:ext cx="588263" cy="96252"/>
          </a:xfrm>
          <a:prstGeom prst="rect">
            <a:avLst/>
          </a:prstGeom>
        </p:spPr>
      </p:pic>
      <p:pic>
        <p:nvPicPr>
          <p:cNvPr id="165" name="object 165">
            <a:hlinkClick r:id="rId98"/>
          </p:cNvPr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2970276" y="2592323"/>
            <a:ext cx="537971" cy="158174"/>
          </a:xfrm>
          <a:prstGeom prst="rect">
            <a:avLst/>
          </a:prstGeom>
        </p:spPr>
      </p:pic>
      <p:pic>
        <p:nvPicPr>
          <p:cNvPr id="166" name="object 166">
            <a:hlinkClick r:id="rId100"/>
          </p:cNvPr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3038855" y="2819400"/>
            <a:ext cx="380999" cy="152399"/>
          </a:xfrm>
          <a:prstGeom prst="rect">
            <a:avLst/>
          </a:prstGeom>
        </p:spPr>
      </p:pic>
      <p:pic>
        <p:nvPicPr>
          <p:cNvPr id="167" name="object 167">
            <a:hlinkClick r:id="rId102"/>
          </p:cNvPr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2939795" y="3026664"/>
            <a:ext cx="518159" cy="166115"/>
          </a:xfrm>
          <a:prstGeom prst="rect">
            <a:avLst/>
          </a:prstGeom>
        </p:spPr>
      </p:pic>
      <p:pic>
        <p:nvPicPr>
          <p:cNvPr id="168" name="object 168">
            <a:hlinkClick r:id="rId104"/>
          </p:cNvPr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2933700" y="3934967"/>
            <a:ext cx="551688" cy="83819"/>
          </a:xfrm>
          <a:prstGeom prst="rect">
            <a:avLst/>
          </a:prstGeom>
        </p:spPr>
      </p:pic>
      <p:pic>
        <p:nvPicPr>
          <p:cNvPr id="169" name="object 169">
            <a:hlinkClick r:id="rId106"/>
          </p:cNvPr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032760" y="4332732"/>
            <a:ext cx="390143" cy="158495"/>
          </a:xfrm>
          <a:prstGeom prst="rect">
            <a:avLst/>
          </a:prstGeom>
        </p:spPr>
      </p:pic>
      <p:pic>
        <p:nvPicPr>
          <p:cNvPr id="170" name="object 170">
            <a:hlinkClick r:id="rId108"/>
          </p:cNvPr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4248911" y="894588"/>
            <a:ext cx="155531" cy="150685"/>
          </a:xfrm>
          <a:prstGeom prst="rect">
            <a:avLst/>
          </a:prstGeom>
        </p:spPr>
      </p:pic>
      <p:pic>
        <p:nvPicPr>
          <p:cNvPr id="171" name="object 171">
            <a:hlinkClick r:id="rId110"/>
          </p:cNvPr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4212245" y="1100165"/>
            <a:ext cx="267225" cy="145329"/>
          </a:xfrm>
          <a:prstGeom prst="rect">
            <a:avLst/>
          </a:prstGeom>
        </p:spPr>
      </p:pic>
      <p:pic>
        <p:nvPicPr>
          <p:cNvPr id="172" name="object 172">
            <a:hlinkClick r:id="rId112"/>
          </p:cNvPr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4264152" y="1299972"/>
            <a:ext cx="170687" cy="169163"/>
          </a:xfrm>
          <a:prstGeom prst="rect">
            <a:avLst/>
          </a:prstGeom>
        </p:spPr>
      </p:pic>
      <p:pic>
        <p:nvPicPr>
          <p:cNvPr id="173" name="object 173">
            <a:hlinkClick r:id="rId114"/>
          </p:cNvPr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4085844" y="1569436"/>
            <a:ext cx="536447" cy="81338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4136135" y="1914144"/>
            <a:ext cx="494030" cy="615950"/>
            <a:chOff x="4136135" y="1914144"/>
            <a:chExt cx="494030" cy="615950"/>
          </a:xfrm>
        </p:grpSpPr>
        <p:pic>
          <p:nvPicPr>
            <p:cNvPr id="175" name="object 175">
              <a:hlinkClick r:id="rId116"/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180331" y="1914144"/>
              <a:ext cx="394715" cy="256031"/>
            </a:xfrm>
            <a:prstGeom prst="rect">
              <a:avLst/>
            </a:prstGeom>
          </p:spPr>
        </p:pic>
        <p:pic>
          <p:nvPicPr>
            <p:cNvPr id="176" name="object 176">
              <a:hlinkClick r:id="rId118"/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215383" y="2153411"/>
              <a:ext cx="326274" cy="185940"/>
            </a:xfrm>
            <a:prstGeom prst="rect">
              <a:avLst/>
            </a:prstGeom>
          </p:spPr>
        </p:pic>
        <p:pic>
          <p:nvPicPr>
            <p:cNvPr id="177" name="object 177">
              <a:hlinkClick r:id="rId120"/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136135" y="2383536"/>
              <a:ext cx="493775" cy="146374"/>
            </a:xfrm>
            <a:prstGeom prst="rect">
              <a:avLst/>
            </a:prstGeom>
          </p:spPr>
        </p:pic>
      </p:grpSp>
      <p:pic>
        <p:nvPicPr>
          <p:cNvPr id="178" name="object 178">
            <a:hlinkClick r:id="rId122"/>
          </p:cNvPr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4270198" y="1731214"/>
            <a:ext cx="175358" cy="175358"/>
          </a:xfrm>
          <a:prstGeom prst="rect">
            <a:avLst/>
          </a:prstGeom>
        </p:spPr>
      </p:pic>
      <p:pic>
        <p:nvPicPr>
          <p:cNvPr id="179" name="object 179">
            <a:hlinkClick r:id="rId124"/>
          </p:cNvPr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4122420" y="2612136"/>
            <a:ext cx="463295" cy="152399"/>
          </a:xfrm>
          <a:prstGeom prst="rect">
            <a:avLst/>
          </a:prstGeom>
        </p:spPr>
      </p:pic>
      <p:pic>
        <p:nvPicPr>
          <p:cNvPr id="180" name="object 180">
            <a:hlinkClick r:id="rId126"/>
          </p:cNvPr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4184903" y="2866152"/>
            <a:ext cx="371855" cy="78575"/>
          </a:xfrm>
          <a:prstGeom prst="rect">
            <a:avLst/>
          </a:prstGeom>
        </p:spPr>
      </p:pic>
      <p:pic>
        <p:nvPicPr>
          <p:cNvPr id="181" name="object 181">
            <a:hlinkClick r:id="rId128"/>
          </p:cNvPr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180335" y="3034283"/>
            <a:ext cx="374722" cy="145051"/>
          </a:xfrm>
          <a:prstGeom prst="rect">
            <a:avLst/>
          </a:prstGeom>
        </p:spPr>
      </p:pic>
      <p:pic>
        <p:nvPicPr>
          <p:cNvPr id="182" name="object 182">
            <a:hlinkClick r:id="rId130"/>
          </p:cNvPr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4152900" y="3471671"/>
            <a:ext cx="414527" cy="161543"/>
          </a:xfrm>
          <a:prstGeom prst="rect">
            <a:avLst/>
          </a:prstGeom>
        </p:spPr>
      </p:pic>
      <p:pic>
        <p:nvPicPr>
          <p:cNvPr id="183" name="object 183">
            <a:hlinkClick r:id="rId132"/>
          </p:cNvPr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4273296" y="3678935"/>
            <a:ext cx="172211" cy="170687"/>
          </a:xfrm>
          <a:prstGeom prst="rect">
            <a:avLst/>
          </a:prstGeom>
        </p:spPr>
      </p:pic>
      <p:pic>
        <p:nvPicPr>
          <p:cNvPr id="184" name="object 184">
            <a:hlinkClick r:id="rId134"/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1705356" y="1091184"/>
            <a:ext cx="324539" cy="164452"/>
          </a:xfrm>
          <a:prstGeom prst="rect">
            <a:avLst/>
          </a:prstGeom>
        </p:spPr>
      </p:pic>
      <p:pic>
        <p:nvPicPr>
          <p:cNvPr id="185" name="object 185">
            <a:hlinkClick r:id="rId136"/>
          </p:cNvPr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5455769" y="899137"/>
            <a:ext cx="98105" cy="72882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515356" y="970788"/>
            <a:ext cx="89915" cy="82295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5658611" y="893064"/>
            <a:ext cx="84466" cy="8046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5605271" y="972311"/>
            <a:ext cx="65531" cy="80771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5556462" y="896112"/>
            <a:ext cx="102200" cy="73596"/>
          </a:xfrm>
          <a:prstGeom prst="rect">
            <a:avLst/>
          </a:prstGeom>
        </p:spPr>
      </p:pic>
      <p:pic>
        <p:nvPicPr>
          <p:cNvPr id="190" name="object 190">
            <a:hlinkClick r:id="rId142"/>
          </p:cNvPr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5385717" y="1104576"/>
            <a:ext cx="449777" cy="125749"/>
          </a:xfrm>
          <a:prstGeom prst="rect">
            <a:avLst/>
          </a:prstGeom>
        </p:spPr>
      </p:pic>
      <p:pic>
        <p:nvPicPr>
          <p:cNvPr id="191" name="object 191">
            <a:hlinkClick r:id="rId144"/>
          </p:cNvPr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5341620" y="1310640"/>
            <a:ext cx="559307" cy="155447"/>
          </a:xfrm>
          <a:prstGeom prst="rect">
            <a:avLst/>
          </a:prstGeom>
        </p:spPr>
      </p:pic>
      <p:pic>
        <p:nvPicPr>
          <p:cNvPr id="192" name="object 192">
            <a:hlinkClick r:id="rId146"/>
          </p:cNvPr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5431535" y="1551037"/>
            <a:ext cx="405383" cy="123889"/>
          </a:xfrm>
          <a:prstGeom prst="rect">
            <a:avLst/>
          </a:prstGeom>
        </p:spPr>
      </p:pic>
      <p:pic>
        <p:nvPicPr>
          <p:cNvPr id="193" name="object 193">
            <a:hlinkClick r:id="rId148"/>
          </p:cNvPr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5524362" y="1723644"/>
            <a:ext cx="218219" cy="169410"/>
          </a:xfrm>
          <a:prstGeom prst="rect">
            <a:avLst/>
          </a:prstGeom>
        </p:spPr>
      </p:pic>
      <p:pic>
        <p:nvPicPr>
          <p:cNvPr id="194" name="object 194">
            <a:hlinkClick r:id="rId150"/>
          </p:cNvPr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5401843" y="1999767"/>
            <a:ext cx="466291" cy="89293"/>
          </a:xfrm>
          <a:prstGeom prst="rect">
            <a:avLst/>
          </a:prstGeom>
        </p:spPr>
      </p:pic>
      <p:pic>
        <p:nvPicPr>
          <p:cNvPr id="195" name="object 195">
            <a:hlinkClick r:id="rId152"/>
          </p:cNvPr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5314188" y="2209800"/>
            <a:ext cx="326135" cy="89915"/>
          </a:xfrm>
          <a:prstGeom prst="rect">
            <a:avLst/>
          </a:prstGeom>
        </p:spPr>
      </p:pic>
      <p:pic>
        <p:nvPicPr>
          <p:cNvPr id="196" name="object 196">
            <a:hlinkClick r:id="rId154"/>
          </p:cNvPr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5650991" y="2176272"/>
            <a:ext cx="338327" cy="163067"/>
          </a:xfrm>
          <a:prstGeom prst="rect">
            <a:avLst/>
          </a:prstGeom>
        </p:spPr>
      </p:pic>
      <p:pic>
        <p:nvPicPr>
          <p:cNvPr id="197" name="object 197">
            <a:hlinkClick r:id="rId156"/>
          </p:cNvPr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5379651" y="2398775"/>
            <a:ext cx="486317" cy="146303"/>
          </a:xfrm>
          <a:prstGeom prst="rect">
            <a:avLst/>
          </a:prstGeom>
        </p:spPr>
      </p:pic>
      <p:pic>
        <p:nvPicPr>
          <p:cNvPr id="198" name="object 198">
            <a:hlinkClick r:id="rId158"/>
          </p:cNvPr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5498591" y="2601467"/>
            <a:ext cx="240131" cy="171653"/>
          </a:xfrm>
          <a:prstGeom prst="rect">
            <a:avLst/>
          </a:prstGeom>
        </p:spPr>
      </p:pic>
      <p:pic>
        <p:nvPicPr>
          <p:cNvPr id="199" name="object 199">
            <a:hlinkClick r:id="rId160"/>
          </p:cNvPr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5468012" y="2930231"/>
            <a:ext cx="333916" cy="41936"/>
          </a:xfrm>
          <a:prstGeom prst="rect">
            <a:avLst/>
          </a:prstGeom>
        </p:spPr>
      </p:pic>
      <p:pic>
        <p:nvPicPr>
          <p:cNvPr id="200" name="object 200">
            <a:hlinkClick r:id="rId162"/>
          </p:cNvPr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5419344" y="2791967"/>
            <a:ext cx="380999" cy="141731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5440679" y="3035807"/>
            <a:ext cx="410055" cy="156971"/>
          </a:xfrm>
          <a:prstGeom prst="rect">
            <a:avLst/>
          </a:prstGeom>
        </p:spPr>
      </p:pic>
      <p:pic>
        <p:nvPicPr>
          <p:cNvPr id="202" name="object 202">
            <a:hlinkClick r:id="rId165"/>
          </p:cNvPr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5663184" y="3264408"/>
            <a:ext cx="314117" cy="137223"/>
          </a:xfrm>
          <a:prstGeom prst="rect">
            <a:avLst/>
          </a:prstGeom>
        </p:spPr>
      </p:pic>
      <p:pic>
        <p:nvPicPr>
          <p:cNvPr id="203" name="object 203">
            <a:hlinkClick r:id="rId167"/>
          </p:cNvPr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5353741" y="3289823"/>
            <a:ext cx="288224" cy="83047"/>
          </a:xfrm>
          <a:prstGeom prst="rect">
            <a:avLst/>
          </a:prstGeom>
        </p:spPr>
      </p:pic>
      <p:pic>
        <p:nvPicPr>
          <p:cNvPr id="204" name="object 204">
            <a:hlinkClick r:id="rId169"/>
          </p:cNvPr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5469170" y="3516181"/>
            <a:ext cx="444161" cy="65555"/>
          </a:xfrm>
          <a:prstGeom prst="rect">
            <a:avLst/>
          </a:prstGeom>
        </p:spPr>
      </p:pic>
      <p:pic>
        <p:nvPicPr>
          <p:cNvPr id="205" name="object 205">
            <a:hlinkClick r:id="rId171"/>
          </p:cNvPr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5442203" y="3695700"/>
            <a:ext cx="483107" cy="137159"/>
          </a:xfrm>
          <a:prstGeom prst="rect">
            <a:avLst/>
          </a:prstGeom>
        </p:spPr>
      </p:pic>
      <p:pic>
        <p:nvPicPr>
          <p:cNvPr id="206" name="object 206">
            <a:hlinkClick r:id="rId173"/>
          </p:cNvPr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5452848" y="3966659"/>
            <a:ext cx="483408" cy="57488"/>
          </a:xfrm>
          <a:prstGeom prst="rect">
            <a:avLst/>
          </a:prstGeom>
        </p:spPr>
      </p:pic>
      <p:pic>
        <p:nvPicPr>
          <p:cNvPr id="207" name="object 207">
            <a:hlinkClick r:id="rId175"/>
          </p:cNvPr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5440679" y="4123944"/>
            <a:ext cx="481926" cy="119154"/>
          </a:xfrm>
          <a:prstGeom prst="rect">
            <a:avLst/>
          </a:prstGeom>
        </p:spPr>
      </p:pic>
      <p:pic>
        <p:nvPicPr>
          <p:cNvPr id="208" name="object 208">
            <a:hlinkClick r:id="rId177"/>
          </p:cNvPr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5458967" y="4374922"/>
            <a:ext cx="399287" cy="72510"/>
          </a:xfrm>
          <a:prstGeom prst="rect">
            <a:avLst/>
          </a:prstGeom>
        </p:spPr>
      </p:pic>
      <p:pic>
        <p:nvPicPr>
          <p:cNvPr id="209" name="object 209">
            <a:hlinkClick r:id="rId179"/>
          </p:cNvPr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6736080" y="903732"/>
            <a:ext cx="533857" cy="120815"/>
          </a:xfrm>
          <a:prstGeom prst="rect">
            <a:avLst/>
          </a:prstGeom>
        </p:spPr>
      </p:pic>
      <p:pic>
        <p:nvPicPr>
          <p:cNvPr id="210" name="object 210">
            <a:hlinkClick r:id="rId181"/>
          </p:cNvPr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6746747" y="1101852"/>
            <a:ext cx="496823" cy="146303"/>
          </a:xfrm>
          <a:prstGeom prst="rect">
            <a:avLst/>
          </a:prstGeom>
        </p:spPr>
      </p:pic>
      <p:pic>
        <p:nvPicPr>
          <p:cNvPr id="211" name="object 211">
            <a:hlinkClick r:id="rId183"/>
          </p:cNvPr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6690359" y="1342495"/>
            <a:ext cx="606551" cy="102368"/>
          </a:xfrm>
          <a:prstGeom prst="rect">
            <a:avLst/>
          </a:prstGeom>
        </p:spPr>
      </p:pic>
      <p:pic>
        <p:nvPicPr>
          <p:cNvPr id="212" name="object 212">
            <a:hlinkClick r:id="rId185"/>
          </p:cNvPr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6685719" y="1542043"/>
            <a:ext cx="516992" cy="126875"/>
          </a:xfrm>
          <a:prstGeom prst="rect">
            <a:avLst/>
          </a:prstGeom>
        </p:spPr>
      </p:pic>
      <p:pic>
        <p:nvPicPr>
          <p:cNvPr id="213" name="object 213">
            <a:hlinkClick r:id="rId187"/>
          </p:cNvPr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6713219" y="1743455"/>
            <a:ext cx="544067" cy="172211"/>
          </a:xfrm>
          <a:prstGeom prst="rect">
            <a:avLst/>
          </a:prstGeom>
        </p:spPr>
      </p:pic>
      <p:pic>
        <p:nvPicPr>
          <p:cNvPr id="214" name="object 214">
            <a:hlinkClick r:id="rId189"/>
          </p:cNvPr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6673595" y="1994916"/>
            <a:ext cx="598931" cy="102107"/>
          </a:xfrm>
          <a:prstGeom prst="rect">
            <a:avLst/>
          </a:prstGeom>
        </p:spPr>
      </p:pic>
      <p:pic>
        <p:nvPicPr>
          <p:cNvPr id="215" name="object 215">
            <a:hlinkClick r:id="rId191"/>
          </p:cNvPr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6722437" y="2214931"/>
            <a:ext cx="515037" cy="74643"/>
          </a:xfrm>
          <a:prstGeom prst="rect">
            <a:avLst/>
          </a:prstGeom>
        </p:spPr>
      </p:pic>
      <p:pic>
        <p:nvPicPr>
          <p:cNvPr id="216" name="object 216">
            <a:hlinkClick r:id="rId193"/>
          </p:cNvPr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6806184" y="2377439"/>
            <a:ext cx="362300" cy="165491"/>
          </a:xfrm>
          <a:prstGeom prst="rect">
            <a:avLst/>
          </a:prstGeom>
        </p:spPr>
      </p:pic>
      <p:pic>
        <p:nvPicPr>
          <p:cNvPr id="217" name="object 217">
            <a:hlinkClick r:id="rId195"/>
          </p:cNvPr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6868528" y="2610547"/>
            <a:ext cx="256702" cy="169476"/>
          </a:xfrm>
          <a:prstGeom prst="rect">
            <a:avLst/>
          </a:prstGeom>
        </p:spPr>
      </p:pic>
      <p:pic>
        <p:nvPicPr>
          <p:cNvPr id="218" name="object 218">
            <a:hlinkClick r:id="rId197"/>
          </p:cNvPr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6711679" y="2866080"/>
            <a:ext cx="562853" cy="62036"/>
          </a:xfrm>
          <a:prstGeom prst="rect">
            <a:avLst/>
          </a:prstGeom>
        </p:spPr>
      </p:pic>
      <p:pic>
        <p:nvPicPr>
          <p:cNvPr id="219" name="object 219">
            <a:hlinkClick r:id="rId199"/>
          </p:cNvPr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6701028" y="3046476"/>
            <a:ext cx="505967" cy="138683"/>
          </a:xfrm>
          <a:prstGeom prst="rect">
            <a:avLst/>
          </a:prstGeom>
        </p:spPr>
      </p:pic>
      <p:pic>
        <p:nvPicPr>
          <p:cNvPr id="220" name="object 220">
            <a:hlinkClick r:id="rId201"/>
          </p:cNvPr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6670547" y="3268979"/>
            <a:ext cx="560334" cy="119800"/>
          </a:xfrm>
          <a:prstGeom prst="rect">
            <a:avLst/>
          </a:prstGeom>
        </p:spPr>
      </p:pic>
      <p:pic>
        <p:nvPicPr>
          <p:cNvPr id="221" name="object 221">
            <a:hlinkClick r:id="rId203"/>
          </p:cNvPr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6710171" y="3479291"/>
            <a:ext cx="563879" cy="137159"/>
          </a:xfrm>
          <a:prstGeom prst="rect">
            <a:avLst/>
          </a:prstGeom>
        </p:spPr>
      </p:pic>
      <p:pic>
        <p:nvPicPr>
          <p:cNvPr id="222" name="object 222">
            <a:hlinkClick r:id="rId205"/>
          </p:cNvPr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6765035" y="3666744"/>
            <a:ext cx="428243" cy="176783"/>
          </a:xfrm>
          <a:prstGeom prst="rect">
            <a:avLst/>
          </a:prstGeom>
        </p:spPr>
      </p:pic>
      <p:pic>
        <p:nvPicPr>
          <p:cNvPr id="223" name="object 223">
            <a:hlinkClick r:id="rId207"/>
          </p:cNvPr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6895950" y="3907528"/>
            <a:ext cx="219777" cy="146124"/>
          </a:xfrm>
          <a:prstGeom prst="rect">
            <a:avLst/>
          </a:prstGeom>
        </p:spPr>
      </p:pic>
      <p:pic>
        <p:nvPicPr>
          <p:cNvPr id="224" name="object 224">
            <a:hlinkClick r:id="rId209"/>
          </p:cNvPr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6787896" y="4320540"/>
            <a:ext cx="435863" cy="164591"/>
          </a:xfrm>
          <a:prstGeom prst="rect">
            <a:avLst/>
          </a:prstGeom>
        </p:spPr>
      </p:pic>
      <p:pic>
        <p:nvPicPr>
          <p:cNvPr id="225" name="object 225">
            <a:hlinkClick r:id="rId211"/>
          </p:cNvPr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8014716" y="877824"/>
            <a:ext cx="170070" cy="163764"/>
          </a:xfrm>
          <a:prstGeom prst="rect">
            <a:avLst/>
          </a:prstGeom>
        </p:spPr>
      </p:pic>
      <p:pic>
        <p:nvPicPr>
          <p:cNvPr id="226" name="object 226">
            <a:hlinkClick r:id="rId213"/>
          </p:cNvPr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7923276" y="1077467"/>
            <a:ext cx="413223" cy="169470"/>
          </a:xfrm>
          <a:prstGeom prst="rect">
            <a:avLst/>
          </a:prstGeom>
        </p:spPr>
      </p:pic>
      <p:pic>
        <p:nvPicPr>
          <p:cNvPr id="227" name="object 227">
            <a:hlinkClick r:id="rId215"/>
          </p:cNvPr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7904917" y="1331757"/>
            <a:ext cx="488457" cy="124277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7954762" y="1516380"/>
            <a:ext cx="346347" cy="172211"/>
          </a:xfrm>
          <a:prstGeom prst="rect">
            <a:avLst/>
          </a:prstGeom>
        </p:spPr>
      </p:pic>
      <p:pic>
        <p:nvPicPr>
          <p:cNvPr id="229" name="object 229">
            <a:hlinkClick r:id="rId218"/>
          </p:cNvPr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7946135" y="1697735"/>
            <a:ext cx="388619" cy="259079"/>
          </a:xfrm>
          <a:prstGeom prst="rect">
            <a:avLst/>
          </a:prstGeom>
        </p:spPr>
      </p:pic>
      <p:pic>
        <p:nvPicPr>
          <p:cNvPr id="230" name="object 230">
            <a:hlinkClick r:id="rId220"/>
          </p:cNvPr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7894320" y="1943100"/>
            <a:ext cx="554824" cy="182313"/>
          </a:xfrm>
          <a:prstGeom prst="rect">
            <a:avLst/>
          </a:prstGeom>
        </p:spPr>
      </p:pic>
      <p:pic>
        <p:nvPicPr>
          <p:cNvPr id="231" name="object 231">
            <a:hlinkClick r:id="rId222"/>
          </p:cNvPr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7921752" y="2186940"/>
            <a:ext cx="507491" cy="126491"/>
          </a:xfrm>
          <a:prstGeom prst="rect">
            <a:avLst/>
          </a:prstGeom>
        </p:spPr>
      </p:pic>
      <p:pic>
        <p:nvPicPr>
          <p:cNvPr id="232" name="object 232">
            <a:hlinkClick r:id="rId224"/>
          </p:cNvPr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429768" y="1089660"/>
            <a:ext cx="227075" cy="152399"/>
          </a:xfrm>
          <a:prstGeom prst="rect">
            <a:avLst/>
          </a:prstGeom>
        </p:spPr>
      </p:pic>
      <p:pic>
        <p:nvPicPr>
          <p:cNvPr id="233" name="object 233">
            <a:hlinkClick r:id="rId226"/>
          </p:cNvPr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7997952" y="2593848"/>
            <a:ext cx="355091" cy="181355"/>
          </a:xfrm>
          <a:prstGeom prst="rect">
            <a:avLst/>
          </a:prstGeom>
        </p:spPr>
      </p:pic>
      <p:pic>
        <p:nvPicPr>
          <p:cNvPr id="234" name="object 234">
            <a:hlinkClick r:id="rId37"/>
          </p:cNvPr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7988807" y="3230880"/>
            <a:ext cx="923542" cy="716279"/>
          </a:xfrm>
          <a:prstGeom prst="rect">
            <a:avLst/>
          </a:prstGeom>
        </p:spPr>
      </p:pic>
      <p:pic>
        <p:nvPicPr>
          <p:cNvPr id="235" name="object 235">
            <a:hlinkClick r:id="rId179"/>
          </p:cNvPr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300227" y="3697223"/>
            <a:ext cx="576567" cy="131521"/>
          </a:xfrm>
          <a:prstGeom prst="rect">
            <a:avLst/>
          </a:prstGeom>
        </p:spPr>
      </p:pic>
      <p:pic>
        <p:nvPicPr>
          <p:cNvPr id="236" name="object 236">
            <a:hlinkClick r:id="rId230"/>
          </p:cNvPr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2962655" y="3264408"/>
            <a:ext cx="533421" cy="138451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3108959" y="3457955"/>
            <a:ext cx="396875" cy="405765"/>
            <a:chOff x="3108959" y="3457955"/>
            <a:chExt cx="396875" cy="405765"/>
          </a:xfrm>
        </p:grpSpPr>
        <p:pic>
          <p:nvPicPr>
            <p:cNvPr id="238" name="object 238">
              <a:hlinkClick r:id="rId232"/>
            </p:cNvPr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3108959" y="3662171"/>
              <a:ext cx="210311" cy="201167"/>
            </a:xfrm>
            <a:prstGeom prst="rect">
              <a:avLst/>
            </a:prstGeom>
          </p:spPr>
        </p:pic>
        <p:pic>
          <p:nvPicPr>
            <p:cNvPr id="239" name="object 239">
              <a:hlinkClick r:id="rId234"/>
            </p:cNvPr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3189731" y="3457955"/>
              <a:ext cx="315564" cy="161886"/>
            </a:xfrm>
            <a:prstGeom prst="rect">
              <a:avLst/>
            </a:prstGeom>
          </p:spPr>
        </p:pic>
      </p:grpSp>
      <p:pic>
        <p:nvPicPr>
          <p:cNvPr id="240" name="object 240">
            <a:hlinkClick r:id="rId236"/>
          </p:cNvPr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2900172" y="3448811"/>
            <a:ext cx="262127" cy="179831"/>
          </a:xfrm>
          <a:prstGeom prst="rect">
            <a:avLst/>
          </a:prstGeom>
        </p:spPr>
      </p:pic>
      <p:grpSp>
        <p:nvGrpSpPr>
          <p:cNvPr id="241" name="object 241"/>
          <p:cNvGrpSpPr/>
          <p:nvPr/>
        </p:nvGrpSpPr>
        <p:grpSpPr>
          <a:xfrm>
            <a:off x="3012948" y="1075944"/>
            <a:ext cx="375285" cy="186055"/>
            <a:chOff x="3012948" y="1075944"/>
            <a:chExt cx="375285" cy="186055"/>
          </a:xfrm>
        </p:grpSpPr>
        <p:pic>
          <p:nvPicPr>
            <p:cNvPr id="242" name="object 242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3048000" y="1168908"/>
              <a:ext cx="309371" cy="92963"/>
            </a:xfrm>
            <a:prstGeom prst="rect">
              <a:avLst/>
            </a:prstGeom>
          </p:spPr>
        </p:pic>
        <p:pic>
          <p:nvPicPr>
            <p:cNvPr id="243" name="object 243">
              <a:hlinkClick r:id="rId239"/>
            </p:cNvPr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3012948" y="1075944"/>
              <a:ext cx="374903" cy="97090"/>
            </a:xfrm>
            <a:prstGeom prst="rect">
              <a:avLst/>
            </a:prstGeom>
          </p:spPr>
        </p:pic>
      </p:grpSp>
      <p:pic>
        <p:nvPicPr>
          <p:cNvPr id="244" name="object 244">
            <a:hlinkClick r:id="rId241"/>
          </p:cNvPr>
          <p:cNvPicPr/>
          <p:nvPr/>
        </p:nvPicPr>
        <p:blipFill>
          <a:blip r:embed="rId242" cstate="print"/>
          <a:stretch>
            <a:fillRect/>
          </a:stretch>
        </p:blipFill>
        <p:spPr>
          <a:xfrm>
            <a:off x="7911084" y="2389632"/>
            <a:ext cx="554735" cy="155447"/>
          </a:xfrm>
          <a:prstGeom prst="rect">
            <a:avLst/>
          </a:prstGeom>
        </p:spPr>
      </p:pic>
      <p:pic>
        <p:nvPicPr>
          <p:cNvPr id="245" name="object 245">
            <a:hlinkClick r:id="rId243"/>
          </p:cNvPr>
          <p:cNvPicPr/>
          <p:nvPr/>
        </p:nvPicPr>
        <p:blipFill>
          <a:blip r:embed="rId244" cstate="print"/>
          <a:stretch>
            <a:fillRect/>
          </a:stretch>
        </p:blipFill>
        <p:spPr>
          <a:xfrm>
            <a:off x="3003804" y="867155"/>
            <a:ext cx="425195" cy="128015"/>
          </a:xfrm>
          <a:prstGeom prst="rect">
            <a:avLst/>
          </a:prstGeom>
        </p:spPr>
      </p:pic>
      <p:pic>
        <p:nvPicPr>
          <p:cNvPr id="246" name="object 246">
            <a:hlinkClick r:id="rId245"/>
          </p:cNvPr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2959607" y="950975"/>
            <a:ext cx="438911" cy="114299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379475" y="1737360"/>
            <a:ext cx="307847" cy="169163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35679" y="2186940"/>
            <a:ext cx="144779" cy="143255"/>
          </a:xfrm>
          <a:prstGeom prst="rect">
            <a:avLst/>
          </a:prstGeom>
        </p:spPr>
      </p:pic>
      <p:grpSp>
        <p:nvGrpSpPr>
          <p:cNvPr id="249" name="object 249"/>
          <p:cNvGrpSpPr/>
          <p:nvPr/>
        </p:nvGrpSpPr>
        <p:grpSpPr>
          <a:xfrm>
            <a:off x="320029" y="2592323"/>
            <a:ext cx="416559" cy="177165"/>
            <a:chOff x="320029" y="2592323"/>
            <a:chExt cx="416559" cy="177165"/>
          </a:xfrm>
        </p:grpSpPr>
        <p:pic>
          <p:nvPicPr>
            <p:cNvPr id="250" name="object 250">
              <a:hlinkClick r:id="rId179"/>
            </p:cNvPr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327660" y="2592323"/>
              <a:ext cx="405726" cy="91757"/>
            </a:xfrm>
            <a:prstGeom prst="rect">
              <a:avLst/>
            </a:prstGeom>
          </p:spPr>
        </p:pic>
        <p:pic>
          <p:nvPicPr>
            <p:cNvPr id="251" name="object 251">
              <a:hlinkClick r:id="rId70"/>
            </p:cNvPr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320029" y="2706319"/>
              <a:ext cx="416198" cy="62941"/>
            </a:xfrm>
            <a:prstGeom prst="rect">
              <a:avLst/>
            </a:prstGeom>
          </p:spPr>
        </p:pic>
      </p:grpSp>
      <p:pic>
        <p:nvPicPr>
          <p:cNvPr id="252" name="object 252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734568" y="2595372"/>
            <a:ext cx="201167" cy="160374"/>
          </a:xfrm>
          <a:prstGeom prst="rect">
            <a:avLst/>
          </a:prstGeom>
        </p:spPr>
      </p:pic>
      <p:sp>
        <p:nvSpPr>
          <p:cNvPr id="253" name="object 253"/>
          <p:cNvSpPr txBox="1"/>
          <p:nvPr/>
        </p:nvSpPr>
        <p:spPr>
          <a:xfrm>
            <a:off x="6077178" y="4864033"/>
            <a:ext cx="2747645" cy="2222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45"/>
              </a:spcBef>
            </a:pPr>
            <a:r>
              <a:rPr sz="700" spc="-45" dirty="0">
                <a:solidFill>
                  <a:srgbClr val="707070"/>
                </a:solidFill>
                <a:latin typeface="Roboto Lt"/>
                <a:cs typeface="Roboto Lt"/>
              </a:rPr>
              <a:t>Подготовлено</a:t>
            </a:r>
            <a:r>
              <a:rPr sz="700" spc="1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dirty="0">
                <a:solidFill>
                  <a:srgbClr val="707070"/>
                </a:solidFill>
                <a:latin typeface="Roboto Lt"/>
                <a:cs typeface="Roboto Lt"/>
              </a:rPr>
              <a:t>в</a:t>
            </a:r>
            <a:r>
              <a:rPr sz="700" spc="1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50" dirty="0">
                <a:solidFill>
                  <a:srgbClr val="707070"/>
                </a:solidFill>
                <a:latin typeface="Roboto Lt"/>
                <a:cs typeface="Roboto Lt"/>
              </a:rPr>
              <a:t>июле</a:t>
            </a:r>
            <a:r>
              <a:rPr sz="700" spc="3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55" dirty="0">
                <a:solidFill>
                  <a:srgbClr val="707070"/>
                </a:solidFill>
                <a:latin typeface="Roboto Lt"/>
                <a:cs typeface="Roboto Lt"/>
              </a:rPr>
              <a:t>2024</a:t>
            </a:r>
            <a:r>
              <a:rPr sz="700" spc="2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45" dirty="0">
                <a:solidFill>
                  <a:srgbClr val="707070"/>
                </a:solidFill>
                <a:latin typeface="Roboto Lt"/>
                <a:cs typeface="Roboto Lt"/>
              </a:rPr>
              <a:t>года</a:t>
            </a:r>
            <a:r>
              <a:rPr sz="700" spc="2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60" dirty="0">
                <a:solidFill>
                  <a:srgbClr val="707070"/>
                </a:solidFill>
                <a:latin typeface="Roboto Lt"/>
                <a:cs typeface="Roboto Lt"/>
              </a:rPr>
              <a:t>информационным</a:t>
            </a:r>
            <a:r>
              <a:rPr sz="700" spc="1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50" dirty="0">
                <a:solidFill>
                  <a:srgbClr val="707070"/>
                </a:solidFill>
                <a:latin typeface="Roboto Lt"/>
                <a:cs typeface="Roboto Lt"/>
              </a:rPr>
              <a:t>агентством</a:t>
            </a:r>
            <a:r>
              <a:rPr sz="700" spc="1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700" spc="-10" dirty="0">
                <a:solidFill>
                  <a:srgbClr val="707070"/>
                </a:solidFill>
                <a:latin typeface="Roboto Lt"/>
                <a:cs typeface="Roboto Lt"/>
                <a:hlinkClick r:id="rId251"/>
              </a:rPr>
              <a:t>INFOLine</a:t>
            </a:r>
            <a:endParaRPr sz="700">
              <a:latin typeface="Roboto Lt"/>
              <a:cs typeface="Roboto Lt"/>
            </a:endParaRPr>
          </a:p>
          <a:p>
            <a:pPr marR="43180" algn="r">
              <a:lnSpc>
                <a:spcPct val="100000"/>
              </a:lnSpc>
              <a:spcBef>
                <a:spcPts val="15"/>
              </a:spcBef>
            </a:pPr>
            <a:r>
              <a:rPr sz="900" spc="-60" baseline="4629" dirty="0">
                <a:solidFill>
                  <a:srgbClr val="707070"/>
                </a:solidFill>
                <a:latin typeface="Roboto Lt"/>
                <a:cs typeface="Roboto Lt"/>
              </a:rPr>
              <a:t>Стр.</a:t>
            </a:r>
            <a:r>
              <a:rPr sz="900" spc="30" baseline="4629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fld id="{81D60167-4931-47E6-BA6A-407CBD079E47}" type="slidenum">
              <a:rPr sz="900" spc="-37" baseline="4629" dirty="0">
                <a:solidFill>
                  <a:srgbClr val="707070"/>
                </a:solidFill>
                <a:latin typeface="Roboto Lt"/>
                <a:cs typeface="Roboto Lt"/>
              </a:rPr>
              <a:t>6</a:t>
            </a:fld>
            <a:r>
              <a:rPr sz="600" spc="-25" dirty="0">
                <a:solidFill>
                  <a:srgbClr val="707070"/>
                </a:solidFill>
                <a:latin typeface="Roboto Lt"/>
                <a:cs typeface="Roboto Lt"/>
              </a:rPr>
              <a:t>.</a:t>
            </a:r>
            <a:endParaRPr sz="600">
              <a:latin typeface="Roboto Lt"/>
              <a:cs typeface="Roboto Lt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16877" y="4971356"/>
            <a:ext cx="2115185" cy="1149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35" dirty="0">
                <a:solidFill>
                  <a:srgbClr val="707070"/>
                </a:solidFill>
                <a:latin typeface="Roboto Lt"/>
                <a:cs typeface="Roboto Lt"/>
                <a:hlinkClick r:id="rId251"/>
              </a:rPr>
              <a:t>www.infoline.spb.ru</a:t>
            </a:r>
            <a:r>
              <a:rPr sz="600" spc="4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dirty="0">
                <a:solidFill>
                  <a:srgbClr val="707070"/>
                </a:solidFill>
                <a:latin typeface="Roboto Lt"/>
                <a:cs typeface="Roboto Lt"/>
              </a:rPr>
              <a:t>|</a:t>
            </a:r>
            <a:r>
              <a:rPr sz="600" spc="4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spc="-35" dirty="0">
                <a:solidFill>
                  <a:srgbClr val="707070"/>
                </a:solidFill>
                <a:latin typeface="Roboto Lt"/>
                <a:cs typeface="Roboto Lt"/>
                <a:hlinkClick r:id="rId252"/>
              </a:rPr>
              <a:t>www.advis.ru</a:t>
            </a:r>
            <a:r>
              <a:rPr sz="600" spc="4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dirty="0">
                <a:solidFill>
                  <a:srgbClr val="707070"/>
                </a:solidFill>
                <a:latin typeface="Roboto Lt"/>
                <a:cs typeface="Roboto Lt"/>
              </a:rPr>
              <a:t>|</a:t>
            </a:r>
            <a:r>
              <a:rPr sz="600" spc="40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spc="-50" dirty="0">
                <a:solidFill>
                  <a:srgbClr val="707070"/>
                </a:solidFill>
                <a:latin typeface="Roboto Lt"/>
                <a:cs typeface="Roboto Lt"/>
              </a:rPr>
              <a:t>+78123226848</a:t>
            </a:r>
            <a:r>
              <a:rPr sz="600" spc="4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dirty="0">
                <a:solidFill>
                  <a:srgbClr val="707070"/>
                </a:solidFill>
                <a:latin typeface="Roboto Lt"/>
                <a:cs typeface="Roboto Lt"/>
              </a:rPr>
              <a:t>|</a:t>
            </a:r>
            <a:r>
              <a:rPr sz="600" spc="45" dirty="0">
                <a:solidFill>
                  <a:srgbClr val="707070"/>
                </a:solidFill>
                <a:latin typeface="Roboto Lt"/>
                <a:cs typeface="Roboto Lt"/>
              </a:rPr>
              <a:t> </a:t>
            </a:r>
            <a:r>
              <a:rPr sz="600" spc="-25" dirty="0">
                <a:solidFill>
                  <a:srgbClr val="707070"/>
                </a:solidFill>
                <a:latin typeface="Roboto Lt"/>
                <a:cs typeface="Roboto Lt"/>
              </a:rPr>
              <a:t>+74957727640</a:t>
            </a:r>
            <a:endParaRPr sz="60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386318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F5F7E5D-BCCC-4E6F-9457-29BE646DAD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9D218C-C90C-4F0B-A8B7-DF4619637929}"/>
              </a:ext>
            </a:extLst>
          </p:cNvPr>
          <p:cNvSpPr txBox="1"/>
          <p:nvPr/>
        </p:nvSpPr>
        <p:spPr>
          <a:xfrm>
            <a:off x="0" y="196883"/>
            <a:ext cx="89487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 Black" panose="00000A00000000000000" pitchFamily="2" charset="-52"/>
              </a:rPr>
              <a:t>Food retail: </a:t>
            </a:r>
            <a:r>
              <a:rPr lang="ru-RU" sz="2400" dirty="0">
                <a:latin typeface="Montserrat Black" panose="00000A00000000000000" pitchFamily="2" charset="-52"/>
              </a:rPr>
              <a:t>лидеры рынка</a:t>
            </a:r>
          </a:p>
          <a:p>
            <a:endParaRPr lang="ru-RU" sz="1200" dirty="0"/>
          </a:p>
          <a:p>
            <a:r>
              <a:rPr lang="ru-RU" sz="1200" dirty="0"/>
              <a:t>Продажи первой десятки FMCG-ритейлеров в 2024 году выросли на 22,6% до 10,9 трлн рублей. В то время, как в 2023 году показатели были на уровне 8,9 трлн и 14,8%. * </a:t>
            </a:r>
            <a:r>
              <a:rPr lang="ru-RU" sz="1200" dirty="0" err="1"/>
              <a:t>INFOLine</a:t>
            </a:r>
            <a:r>
              <a:rPr lang="ru-RU" sz="1200" dirty="0"/>
              <a:t> </a:t>
            </a:r>
          </a:p>
          <a:p>
            <a:endParaRPr lang="ru-RU" sz="1200" dirty="0"/>
          </a:p>
          <a:p>
            <a:r>
              <a:rPr lang="ru-RU" sz="1200" dirty="0"/>
              <a:t>Федеральные сети нарастили долю на рынке — с 39,9% до 42,5%. А вот доля небольших региональных сетей за пределами ТОП-200 сократилась на 0,4 </a:t>
            </a:r>
            <a:r>
              <a:rPr lang="ru-RU" sz="1200" dirty="0" err="1"/>
              <a:t>п.п</a:t>
            </a:r>
            <a:r>
              <a:rPr lang="ru-RU" sz="1200" dirty="0"/>
              <a:t>. до 15,1%. </a:t>
            </a:r>
          </a:p>
          <a:p>
            <a:endParaRPr lang="ru-RU" sz="1200" dirty="0"/>
          </a:p>
          <a:p>
            <a:r>
              <a:rPr lang="ru-RU" sz="1200" dirty="0"/>
              <a:t>Продажи Х5 и Магнита выросли на 24,2% (до 3,9 трлн рублей) и 20,3% (до 3 трлн рублей) соответственно. Как и разрыв между ними, который увеличился в 1,4 раза до 890 млрд рублей.</a:t>
            </a:r>
          </a:p>
          <a:p>
            <a:endParaRPr lang="ru-RU" sz="1200" dirty="0"/>
          </a:p>
          <a:p>
            <a:r>
              <a:rPr lang="ru-RU" sz="1200" dirty="0"/>
              <a:t>«Х5 агрессивно росла органически и демонстрировала более сильный рост LFL-продаж, в том числе за счет высоких темпов роста в регионах и централизации управления e-</a:t>
            </a:r>
            <a:r>
              <a:rPr lang="ru-RU" sz="1200" dirty="0" err="1"/>
              <a:t>grocery</a:t>
            </a:r>
            <a:r>
              <a:rPr lang="ru-RU" sz="1200" dirty="0"/>
              <a:t>»,</a:t>
            </a:r>
          </a:p>
          <a:p>
            <a:r>
              <a:rPr lang="ru-RU" sz="1200" dirty="0"/>
              <a:t>— отмечает гендиректор </a:t>
            </a:r>
            <a:r>
              <a:rPr lang="ru-RU" sz="1200" dirty="0" err="1"/>
              <a:t>INFOLine</a:t>
            </a:r>
            <a:r>
              <a:rPr lang="ru-RU" sz="1200" dirty="0"/>
              <a:t>-аналитики Михаил Бурмистров.</a:t>
            </a:r>
          </a:p>
          <a:p>
            <a:endParaRPr lang="ru-RU" sz="1200" dirty="0"/>
          </a:p>
          <a:p>
            <a:r>
              <a:rPr lang="ru-RU" sz="1200" dirty="0"/>
              <a:t>Лучшую динамику роста показал Самокат:</a:t>
            </a:r>
          </a:p>
          <a:p>
            <a:r>
              <a:rPr lang="ru-RU" sz="1200" dirty="0"/>
              <a:t>• количество </a:t>
            </a:r>
            <a:r>
              <a:rPr lang="ru-RU" sz="1200" dirty="0" err="1"/>
              <a:t>дарксторов</a:t>
            </a:r>
            <a:r>
              <a:rPr lang="ru-RU" sz="1200" dirty="0"/>
              <a:t> выросло с 550 до 2300 и зона покрытия расширилась на 12 городов до 127 </a:t>
            </a:r>
          </a:p>
          <a:p>
            <a:endParaRPr lang="ru-RU" sz="1200" dirty="0"/>
          </a:p>
          <a:p>
            <a:r>
              <a:rPr lang="ru-RU" sz="1200" dirty="0"/>
              <a:t>Еще несколько интересных фактов:</a:t>
            </a:r>
          </a:p>
          <a:p>
            <a:r>
              <a:rPr lang="ru-RU" sz="1200" dirty="0"/>
              <a:t>• онлайн-продажи Магнита растут быстрыми темпами, в т.ч. за счет расширения штата курьеров, увеличения сети ПВЗ Магнит Маркета, интеграции маркетплейса в приложение Магнита</a:t>
            </a:r>
          </a:p>
          <a:p>
            <a:r>
              <a:rPr lang="ru-RU" sz="1200" dirty="0"/>
              <a:t>• Ашан теряет позиции с наименьшим ростом из 10-ки на 0,8%, уступает 6-е место </a:t>
            </a:r>
            <a:r>
              <a:rPr lang="ru-RU" sz="1200" dirty="0" err="1"/>
              <a:t>ВкусВиллу</a:t>
            </a:r>
            <a:endParaRPr lang="ru-RU" sz="1200" dirty="0"/>
          </a:p>
          <a:p>
            <a:r>
              <a:rPr lang="ru-RU" sz="1200" dirty="0"/>
              <a:t>• Лента ускоряет рост выручки на 29,6 </a:t>
            </a:r>
            <a:r>
              <a:rPr lang="ru-RU" sz="1200" dirty="0" err="1"/>
              <a:t>п.п</a:t>
            </a:r>
            <a:r>
              <a:rPr lang="ru-RU" sz="1200" dirty="0"/>
              <a:t>. до 44,2%, в частности, благодаря приобретению Монетки и Улыбки радуги</a:t>
            </a:r>
          </a:p>
          <a:p>
            <a:endParaRPr lang="ru-RU" sz="1200" dirty="0"/>
          </a:p>
          <a:p>
            <a:r>
              <a:rPr lang="ru-RU" sz="1200" b="1" u="sng" dirty="0"/>
              <a:t>Прогноз на 2025 год: замедление роста ТОП-10 FMCG-сетей до 18%.</a:t>
            </a:r>
          </a:p>
        </p:txBody>
      </p:sp>
    </p:spTree>
    <p:extLst>
      <p:ext uri="{BB962C8B-B14F-4D97-AF65-F5344CB8AC3E}">
        <p14:creationId xmlns:p14="http://schemas.microsoft.com/office/powerpoint/2010/main" val="177168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40459-1B7A-4D5C-8A25-4A709F9D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821"/>
            <a:ext cx="4021323" cy="148022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Food </a:t>
            </a:r>
            <a:r>
              <a:rPr lang="ru-RU" dirty="0" err="1">
                <a:latin typeface="Montserrat Black" panose="00000A00000000000000" pitchFamily="2" charset="-52"/>
              </a:rPr>
              <a:t>retail</a:t>
            </a:r>
            <a:r>
              <a:rPr lang="ru-RU" dirty="0">
                <a:latin typeface="Montserrat Black" panose="00000A00000000000000" pitchFamily="2" charset="-52"/>
              </a:rPr>
              <a:t>: дальнейшая консолидация и Мордашов </a:t>
            </a:r>
            <a:br>
              <a:rPr lang="ru-RU" dirty="0">
                <a:latin typeface="Montserrat Black" panose="00000A00000000000000" pitchFamily="2" charset="-52"/>
              </a:rPr>
            </a:br>
            <a:endParaRPr lang="ru-RU" dirty="0">
              <a:latin typeface="Montserrat Black" panose="00000A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7392A-64A7-442B-8C2E-40A4F39507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42" r="7142"/>
          <a:stretch>
            <a:fillRect/>
          </a:stretch>
        </p:blipFill>
        <p:spPr>
          <a:xfrm>
            <a:off x="4097350" y="744140"/>
            <a:ext cx="4948928" cy="36552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001A82-9F85-4398-8FF2-81D70A456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405" y="1915988"/>
            <a:ext cx="3811918" cy="2483371"/>
          </a:xfrm>
        </p:spPr>
        <p:txBody>
          <a:bodyPr/>
          <a:lstStyle/>
          <a:p>
            <a:r>
              <a:rPr lang="ru-RU" sz="1600" dirty="0"/>
              <a:t>5 игроков занимают 36% рынка торговли. Прогноз к 2028-му это будет 48%. </a:t>
            </a:r>
          </a:p>
          <a:p>
            <a:r>
              <a:rPr lang="ru-RU" sz="1600" dirty="0"/>
              <a:t>Чем это обусловлено? Опять-таки обусловлено переходом к технологичности: чем крупнее игрок, тем больше он может позволить себе CAPEX на технологии, привлечение технологичных инициатив внутри и развитие, всего  что связано с роботизацией  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B1DF02-7661-43E1-A39B-1B39F680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3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F1C41-FD76-4016-9D56-E5082535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11832"/>
            <a:ext cx="2949178" cy="9049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Montserrat Black" panose="00000A00000000000000" pitchFamily="2" charset="-52"/>
              </a:rPr>
              <a:t>Драйверы роста </a:t>
            </a:r>
            <a:r>
              <a:rPr lang="en-US" b="1" dirty="0">
                <a:latin typeface="Montserrat Black" panose="00000A00000000000000" pitchFamily="2" charset="-52"/>
              </a:rPr>
              <a:t>food </a:t>
            </a:r>
            <a:r>
              <a:rPr lang="ru-RU" b="1" dirty="0">
                <a:latin typeface="Montserrat Black" panose="00000A00000000000000" pitchFamily="2" charset="-52"/>
              </a:rPr>
              <a:t>ритейла:</a:t>
            </a:r>
            <a:br>
              <a:rPr lang="ru-RU" b="1" dirty="0">
                <a:latin typeface="Montserrat Black" panose="00000A00000000000000" pitchFamily="2" charset="-52"/>
              </a:rPr>
            </a:br>
            <a:endParaRPr lang="ru-RU" b="1" dirty="0">
              <a:latin typeface="Montserrat Black" panose="00000A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F547E7-65D8-4B0B-AEBA-6E0A60F0AB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73" r="1437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D96A40-F0C0-4803-A8FE-02657785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426" y="747712"/>
            <a:ext cx="3749244" cy="3655219"/>
          </a:xfrm>
        </p:spPr>
        <p:txBody>
          <a:bodyPr>
            <a:normAutofit fontScale="92500" lnSpcReduction="20000"/>
          </a:bodyPr>
          <a:lstStyle/>
          <a:p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Инфляция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Спрос в регионах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Он лайн торговля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Готовая Еда </a:t>
            </a:r>
          </a:p>
          <a:p>
            <a:r>
              <a:rPr lang="ru-RU" sz="1500" dirty="0"/>
              <a:t> </a:t>
            </a:r>
          </a:p>
          <a:p>
            <a:r>
              <a:rPr lang="ru-RU" sz="1500" i="1" dirty="0"/>
              <a:t>*Продажи готовой еды в крупных торговых сетях выросли в среднем на 24% в денежном выражении. Основным драйвером роста стала упакованная готовая еда. </a:t>
            </a:r>
          </a:p>
          <a:p>
            <a:r>
              <a:rPr lang="ru-RU" sz="1500" i="1" dirty="0"/>
              <a:t>Объём продаж готовой кулинарии в ретейле вырос на 35,6%. В абсолютных цифрах оборот сегмента вырос с 933 млрд до 1 265 млрд. Увеличилась и доля продукции в обороте продовольственной розницы: по итогам года показатель составил 4,8% против 4,1% в 2023 году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82BD2E-5C9B-4D6E-A997-9D5E6C47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37959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4D">
      <a:dk1>
        <a:srgbClr val="003818"/>
      </a:dk1>
      <a:lt1>
        <a:srgbClr val="FFFFFF"/>
      </a:lt1>
      <a:dk2>
        <a:srgbClr val="003818"/>
      </a:dk2>
      <a:lt2>
        <a:srgbClr val="EEECE1"/>
      </a:lt2>
      <a:accent1>
        <a:srgbClr val="F0AE1F"/>
      </a:accent1>
      <a:accent2>
        <a:srgbClr val="006948"/>
      </a:accent2>
      <a:accent3>
        <a:srgbClr val="EC7330"/>
      </a:accent3>
      <a:accent4>
        <a:srgbClr val="145796"/>
      </a:accent4>
      <a:accent5>
        <a:srgbClr val="9A0336"/>
      </a:accent5>
      <a:accent6>
        <a:srgbClr val="D61C4D"/>
      </a:accent6>
      <a:hlink>
        <a:srgbClr val="9A0336"/>
      </a:hlink>
      <a:folHlink>
        <a:srgbClr val="C4BD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Uppetit PR-стратегия_Final 0408</Template>
  <TotalTime>1693</TotalTime>
  <Words>1514</Words>
  <Application>Microsoft Office PowerPoint</Application>
  <PresentationFormat>Экран (16:9)</PresentationFormat>
  <Paragraphs>385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Обложка</vt:lpstr>
      <vt:lpstr>Тема Office</vt:lpstr>
      <vt:lpstr>1_Тема Office</vt:lpstr>
      <vt:lpstr>Презентация PowerPoint</vt:lpstr>
      <vt:lpstr>Презентация PowerPoint</vt:lpstr>
      <vt:lpstr>Итоги 2024 года. FMCG и потребители   </vt:lpstr>
      <vt:lpstr>Презентация PowerPoint</vt:lpstr>
      <vt:lpstr>Итоги 2024 года. Food retail  </vt:lpstr>
      <vt:lpstr>Презентация PowerPoint</vt:lpstr>
      <vt:lpstr>Презентация PowerPoint</vt:lpstr>
      <vt:lpstr>Food retail: дальнейшая консолидация и Мордашов  </vt:lpstr>
      <vt:lpstr>Драйверы роста food ритейла: </vt:lpstr>
      <vt:lpstr>Презентация PowerPoint</vt:lpstr>
      <vt:lpstr>Презентация PowerPoint</vt:lpstr>
      <vt:lpstr>      Дополнительные интриги и факторы влияния на рынок ритейла и FMCG       Заметки на полях доклада:     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Gubeydulin</dc:creator>
  <cp:lastModifiedBy>Пользователь Windows</cp:lastModifiedBy>
  <cp:revision>120</cp:revision>
  <dcterms:created xsi:type="dcterms:W3CDTF">2024-03-16T20:40:08Z</dcterms:created>
  <dcterms:modified xsi:type="dcterms:W3CDTF">2025-04-01T09:14:18Z</dcterms:modified>
</cp:coreProperties>
</file>